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0"/>
  </p:notesMasterIdLst>
  <p:handoutMasterIdLst>
    <p:handoutMasterId r:id="rId21"/>
  </p:handoutMasterIdLst>
  <p:sldIdLst>
    <p:sldId id="1001" r:id="rId2"/>
    <p:sldId id="1195" r:id="rId3"/>
    <p:sldId id="1187" r:id="rId4"/>
    <p:sldId id="1191" r:id="rId5"/>
    <p:sldId id="1188" r:id="rId6"/>
    <p:sldId id="1189" r:id="rId7"/>
    <p:sldId id="1190" r:id="rId8"/>
    <p:sldId id="1149" r:id="rId9"/>
    <p:sldId id="1192" r:id="rId10"/>
    <p:sldId id="1196" r:id="rId11"/>
    <p:sldId id="1197" r:id="rId12"/>
    <p:sldId id="1179" r:id="rId13"/>
    <p:sldId id="1180" r:id="rId14"/>
    <p:sldId id="1182" r:id="rId15"/>
    <p:sldId id="1194" r:id="rId16"/>
    <p:sldId id="1193" r:id="rId17"/>
    <p:sldId id="1175" r:id="rId18"/>
    <p:sldId id="1072" r:id="rId19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  <p15:guide id="25" orient="horz" pos="3130">
          <p15:clr>
            <a:srgbClr val="A4A3A4"/>
          </p15:clr>
        </p15:guide>
        <p15:guide id="26" orient="horz" pos="3126">
          <p15:clr>
            <a:srgbClr val="A4A3A4"/>
          </p15:clr>
        </p15:guide>
        <p15:guide id="27" orient="horz" pos="2143">
          <p15:clr>
            <a:srgbClr val="A4A3A4"/>
          </p15:clr>
        </p15:guide>
        <p15:guide id="28" orient="horz" pos="2140">
          <p15:clr>
            <a:srgbClr val="A4A3A4"/>
          </p15:clr>
        </p15:guide>
        <p15:guide id="29" orient="horz" pos="4572">
          <p15:clr>
            <a:srgbClr val="A4A3A4"/>
          </p15:clr>
        </p15:guide>
        <p15:guide id="30" orient="horz" pos="4566">
          <p15:clr>
            <a:srgbClr val="A4A3A4"/>
          </p15:clr>
        </p15:guide>
        <p15:guide id="31" orient="horz" pos="3136">
          <p15:clr>
            <a:srgbClr val="A4A3A4"/>
          </p15:clr>
        </p15:guide>
        <p15:guide id="32" orient="horz" pos="3132">
          <p15:clr>
            <a:srgbClr val="A4A3A4"/>
          </p15:clr>
        </p15:guide>
        <p15:guide id="33" orient="horz" pos="2147">
          <p15:clr>
            <a:srgbClr val="A4A3A4"/>
          </p15:clr>
        </p15:guide>
        <p15:guide id="34" orient="horz" pos="4580">
          <p15:clr>
            <a:srgbClr val="A4A3A4"/>
          </p15:clr>
        </p15:guide>
        <p15:guide id="35" orient="horz" pos="4574">
          <p15:clr>
            <a:srgbClr val="A4A3A4"/>
          </p15:clr>
        </p15:guide>
        <p15:guide id="36" pos="2099">
          <p15:clr>
            <a:srgbClr val="A4A3A4"/>
          </p15:clr>
        </p15:guide>
        <p15:guide id="37" pos="2110">
          <p15:clr>
            <a:srgbClr val="A4A3A4"/>
          </p15:clr>
        </p15:guide>
        <p15:guide id="38" pos="3065">
          <p15:clr>
            <a:srgbClr val="A4A3A4"/>
          </p15:clr>
        </p15:guide>
        <p15:guide id="39" pos="3082">
          <p15:clr>
            <a:srgbClr val="A4A3A4"/>
          </p15:clr>
        </p15:guide>
        <p15:guide id="40" pos="1437">
          <p15:clr>
            <a:srgbClr val="A4A3A4"/>
          </p15:clr>
        </p15:guide>
        <p15:guide id="41" pos="1444">
          <p15:clr>
            <a:srgbClr val="A4A3A4"/>
          </p15:clr>
        </p15:guide>
        <p15:guide id="42" pos="2118">
          <p15:clr>
            <a:srgbClr val="A4A3A4"/>
          </p15:clr>
        </p15:guide>
        <p15:guide id="43" pos="3093">
          <p15:clr>
            <a:srgbClr val="A4A3A4"/>
          </p15:clr>
        </p15:guide>
        <p15:guide id="44" pos="1450">
          <p15:clr>
            <a:srgbClr val="A4A3A4"/>
          </p15:clr>
        </p15:guide>
        <p15:guide id="45" pos="14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FF5050"/>
    <a:srgbClr val="FFFFFF"/>
    <a:srgbClr val="CCFFFF"/>
    <a:srgbClr val="CCFFCC"/>
    <a:srgbClr val="FFFFCC"/>
    <a:srgbClr val="FF3300"/>
    <a:srgbClr val="CCFF99"/>
    <a:srgbClr val="A9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 autoAdjust="0"/>
    <p:restoredTop sz="85303" autoAdjust="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orient="horz" pos="3127"/>
        <p:guide orient="horz" pos="2144"/>
        <p:guide orient="horz" pos="2141"/>
        <p:guide orient="horz" pos="4573"/>
        <p:guide orient="horz" pos="4567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orient="horz" pos="3130"/>
        <p:guide orient="horz" pos="3126"/>
        <p:guide orient="horz" pos="2143"/>
        <p:guide orient="horz" pos="2140"/>
        <p:guide orient="horz" pos="4572"/>
        <p:guide orient="horz" pos="4566"/>
        <p:guide orient="horz" pos="3136"/>
        <p:guide orient="horz" pos="3132"/>
        <p:guide orient="horz" pos="2147"/>
        <p:guide orient="horz" pos="4580"/>
        <p:guide orient="horz" pos="4574"/>
        <p:guide pos="2129"/>
        <p:guide pos="2140"/>
        <p:guide pos="3109"/>
        <p:guide pos="3126"/>
        <p:guide pos="1458"/>
        <p:guide pos="1465"/>
        <p:guide pos="2148"/>
        <p:guide pos="2159"/>
        <p:guide pos="3137"/>
        <p:guide pos="3154"/>
        <p:guide pos="1471"/>
        <p:guide pos="1478"/>
        <p:guide pos="2099"/>
        <p:guide pos="2110"/>
        <p:guide pos="3065"/>
        <p:guide pos="3082"/>
        <p:guide pos="1437"/>
        <p:guide pos="1444"/>
        <p:guide pos="2118"/>
        <p:guide pos="3093"/>
        <p:guide pos="1450"/>
        <p:guide pos="14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Управлением </a:t>
            </a:r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рассмотрено </a:t>
            </a:r>
            <a:endParaRPr lang="ru-RU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417</a:t>
            </a:r>
            <a:r>
              <a:rPr lang="ru-RU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обращений граждан и юридических лиц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Упралением рассмотрено 417 обращений граждан и юридических лиц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5.9002191353439313E-3"/>
                  <c:y val="-0.166185800861863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374294309909375E-2"/>
                  <c:y val="-5.0526035380894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Жалобы по вопросам в области обращения с животными - 257</c:v>
                </c:pt>
                <c:pt idx="1">
                  <c:v>Обращения граждан (иные вопросы) - 160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257</c:v>
                </c:pt>
                <c:pt idx="1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2723963749814294E-2"/>
          <c:y val="0.26732619391433021"/>
          <c:w val="0.96398603476452238"/>
          <c:h val="0.19989204507416433"/>
        </c:manualLayout>
      </c:layout>
      <c:overlay val="0"/>
      <c:txPr>
        <a:bodyPr/>
        <a:lstStyle/>
        <a:p>
          <a:pPr>
            <a:def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2"/>
                <c:pt idx="0">
                  <c:v>1-е полугодие </c:v>
                </c:pt>
                <c:pt idx="1">
                  <c:v>2-е полугодие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8765</c:v>
                </c:pt>
                <c:pt idx="1">
                  <c:v>11721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отлов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2"/>
                <c:pt idx="0">
                  <c:v>1-е полугодие </c:v>
                </c:pt>
                <c:pt idx="1">
                  <c:v>2-е полугодие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">
                  <c:v>2455</c:v>
                </c:pt>
                <c:pt idx="1">
                  <c:v>3281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35616"/>
        <c:axId val="105228544"/>
      </c:barChart>
      <c:catAx>
        <c:axId val="10513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228544"/>
        <c:crosses val="autoZero"/>
        <c:auto val="1"/>
        <c:lblAlgn val="ctr"/>
        <c:lblOffset val="100"/>
        <c:noMultiLvlLbl val="0"/>
      </c:catAx>
      <c:valAx>
        <c:axId val="1052285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513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205B8-98F4-4335-9A2F-5D289C8762D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44354-018B-4004-BE1D-9A5A729D60F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248-ФЗ</a:t>
          </a:r>
          <a:endParaRPr lang="ru-RU" sz="3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C1B5E8-4D63-4FAC-AD66-C278B6A1CC5C}" type="parTrans" cxnId="{5EFC1D5D-003A-43B7-BAE3-4A0B8E36A32E}">
      <dgm:prSet/>
      <dgm:spPr/>
      <dgm:t>
        <a:bodyPr/>
        <a:lstStyle/>
        <a:p>
          <a:endParaRPr lang="ru-RU"/>
        </a:p>
      </dgm:t>
    </dgm:pt>
    <dgm:pt modelId="{8BD22FAA-4657-4BA0-9965-B2839BF0A4C2}" type="sibTrans" cxnId="{5EFC1D5D-003A-43B7-BAE3-4A0B8E36A32E}">
      <dgm:prSet/>
      <dgm:spPr/>
      <dgm:t>
        <a:bodyPr/>
        <a:lstStyle/>
        <a:p>
          <a:endParaRPr lang="ru-RU"/>
        </a:p>
      </dgm:t>
    </dgm:pt>
    <dgm:pt modelId="{3076CEEF-18B0-4980-B554-4BF31033050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Положение о государственном надзоре №635-ПП от 30.09.2021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6A1614-B90A-41F0-95E3-8D6E368E023A}" type="parTrans" cxnId="{F1237E6A-442F-4648-A73E-1A9034958CF7}">
      <dgm:prSet/>
      <dgm:spPr/>
      <dgm:t>
        <a:bodyPr/>
        <a:lstStyle/>
        <a:p>
          <a:endParaRPr lang="ru-RU"/>
        </a:p>
      </dgm:t>
    </dgm:pt>
    <dgm:pt modelId="{BF249AD1-9580-4928-8AC1-504E9EC94ED6}" type="sibTrans" cxnId="{F1237E6A-442F-4648-A73E-1A9034958CF7}">
      <dgm:prSet/>
      <dgm:spPr/>
      <dgm:t>
        <a:bodyPr/>
        <a:lstStyle/>
        <a:p>
          <a:endParaRPr lang="ru-RU"/>
        </a:p>
      </dgm:t>
    </dgm:pt>
    <dgm:pt modelId="{F6A80A50-7DB2-4A92-98E2-A2191130405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Издано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приказов Управления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02A145-BF66-4BBE-B817-F1428645FE3B}" type="parTrans" cxnId="{F104F222-C0DC-419E-A9E3-73FD0D09DB5B}">
      <dgm:prSet/>
      <dgm:spPr/>
      <dgm:t>
        <a:bodyPr/>
        <a:lstStyle/>
        <a:p>
          <a:endParaRPr lang="ru-RU"/>
        </a:p>
      </dgm:t>
    </dgm:pt>
    <dgm:pt modelId="{18D9309E-38E0-4214-97AB-41E714B8E35F}" type="sibTrans" cxnId="{F104F222-C0DC-419E-A9E3-73FD0D09DB5B}">
      <dgm:prSet/>
      <dgm:spPr/>
      <dgm:t>
        <a:bodyPr/>
        <a:lstStyle/>
        <a:p>
          <a:endParaRPr lang="ru-RU"/>
        </a:p>
      </dgm:t>
    </dgm:pt>
    <dgm:pt modelId="{B6BF0CAC-5851-45D2-9F17-77D57BC4839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498-ФЗ;</a:t>
          </a:r>
        </a:p>
        <a:p>
          <a:pPr algn="ctr"/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109-оз  </a:t>
          </a:r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 содержании и защите домашних животных </a:t>
          </a:r>
        </a:p>
        <a:p>
          <a:pPr algn="ctr"/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109-оз </a:t>
          </a:r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 обращении с животными без владельцев…</a:t>
          </a:r>
          <a:endParaRPr lang="ru-RU" sz="2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F09839-6338-49DB-8A49-6B32FEABA637}" type="parTrans" cxnId="{F6A2360A-8673-46B4-A1E1-637DA57F9BF0}">
      <dgm:prSet/>
      <dgm:spPr/>
      <dgm:t>
        <a:bodyPr/>
        <a:lstStyle/>
        <a:p>
          <a:endParaRPr lang="ru-RU"/>
        </a:p>
      </dgm:t>
    </dgm:pt>
    <dgm:pt modelId="{120E2CBA-9294-439B-8591-4A5DB6183D8B}" type="sibTrans" cxnId="{F6A2360A-8673-46B4-A1E1-637DA57F9BF0}">
      <dgm:prSet/>
      <dgm:spPr/>
      <dgm:t>
        <a:bodyPr/>
        <a:lstStyle/>
        <a:p>
          <a:endParaRPr lang="ru-RU"/>
        </a:p>
      </dgm:t>
    </dgm:pt>
    <dgm:pt modelId="{0378CF44-F21D-4CD5-B030-3621197A283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Постановления правительства ЛО: №231-ПП, №471-ПП и 1 </a:t>
          </a: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</a:t>
          </a:r>
          <a:r>
            <a:rPr lang="ru-RU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</a:t>
          </a: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8E242-9ECE-46D9-A21D-293AA5263501}" type="parTrans" cxnId="{84065626-E124-4824-934D-5F25278BCF6D}">
      <dgm:prSet/>
      <dgm:spPr/>
      <dgm:t>
        <a:bodyPr/>
        <a:lstStyle/>
        <a:p>
          <a:endParaRPr lang="ru-RU"/>
        </a:p>
      </dgm:t>
    </dgm:pt>
    <dgm:pt modelId="{97A7EACF-B50A-4B5E-9F6E-68696EC6F2DE}" type="sibTrans" cxnId="{84065626-E124-4824-934D-5F25278BCF6D}">
      <dgm:prSet/>
      <dgm:spPr/>
      <dgm:t>
        <a:bodyPr/>
        <a:lstStyle/>
        <a:p>
          <a:endParaRPr lang="ru-RU"/>
        </a:p>
      </dgm:t>
    </dgm:pt>
    <dgm:pt modelId="{A837F7B4-AB1B-42BD-A3D9-545951F4C49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Издано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приказа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4B2AAB-4B4F-4604-90CE-43B51B913192}" type="parTrans" cxnId="{E457DD11-C15B-47D1-90C3-D7D0EEC007FE}">
      <dgm:prSet/>
      <dgm:spPr/>
      <dgm:t>
        <a:bodyPr/>
        <a:lstStyle/>
        <a:p>
          <a:endParaRPr lang="ru-RU"/>
        </a:p>
      </dgm:t>
    </dgm:pt>
    <dgm:pt modelId="{D7828133-47E6-4056-B191-8CF1035543E9}" type="sibTrans" cxnId="{E457DD11-C15B-47D1-90C3-D7D0EEC007FE}">
      <dgm:prSet/>
      <dgm:spPr/>
      <dgm:t>
        <a:bodyPr/>
        <a:lstStyle/>
        <a:p>
          <a:endParaRPr lang="ru-RU"/>
        </a:p>
      </dgm:t>
    </dgm:pt>
    <dgm:pt modelId="{F18F399D-F665-4BDE-97B7-324930E0D40F}" type="pres">
      <dgm:prSet presAssocID="{851205B8-98F4-4335-9A2F-5D289C8762D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709EB8-0766-41D0-AD31-AF435A3118A8}" type="pres">
      <dgm:prSet presAssocID="{69544354-018B-4004-BE1D-9A5A729D60FD}" presName="linNode" presStyleCnt="0"/>
      <dgm:spPr/>
    </dgm:pt>
    <dgm:pt modelId="{2BC76C84-1BBC-471D-BE10-7CA5A5DCFDA0}" type="pres">
      <dgm:prSet presAssocID="{69544354-018B-4004-BE1D-9A5A729D60FD}" presName="parentShp" presStyleLbl="node1" presStyleIdx="0" presStyleCnt="2" custScaleX="100000" custScaleY="9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5739-A541-4403-9F91-A5009397E2CF}" type="pres">
      <dgm:prSet presAssocID="{69544354-018B-4004-BE1D-9A5A729D60F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228B4-C442-4E9E-BEE9-77A00E28DF25}" type="pres">
      <dgm:prSet presAssocID="{8BD22FAA-4657-4BA0-9965-B2839BF0A4C2}" presName="spacing" presStyleCnt="0"/>
      <dgm:spPr/>
    </dgm:pt>
    <dgm:pt modelId="{3DD487BF-1660-49B6-A5D9-88623FC61575}" type="pres">
      <dgm:prSet presAssocID="{B6BF0CAC-5851-45D2-9F17-77D57BC4839B}" presName="linNode" presStyleCnt="0"/>
      <dgm:spPr/>
    </dgm:pt>
    <dgm:pt modelId="{56031B86-427F-4A55-BA4D-76D998C186E6}" type="pres">
      <dgm:prSet presAssocID="{B6BF0CAC-5851-45D2-9F17-77D57BC4839B}" presName="parentShp" presStyleLbl="node1" presStyleIdx="1" presStyleCnt="2" custScaleX="134038" custScaleY="13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BD4A8-9DBA-4A18-B2A7-9385AF49F8C4}" type="pres">
      <dgm:prSet presAssocID="{B6BF0CAC-5851-45D2-9F17-77D57BC4839B}" presName="childShp" presStyleLbl="bgAccFollowNode1" presStyleIdx="1" presStyleCnt="2" custScaleX="77471" custScaleY="12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237E6A-442F-4648-A73E-1A9034958CF7}" srcId="{69544354-018B-4004-BE1D-9A5A729D60FD}" destId="{3076CEEF-18B0-4980-B554-4BF310330502}" srcOrd="0" destOrd="0" parTransId="{D06A1614-B90A-41F0-95E3-8D6E368E023A}" sibTransId="{BF249AD1-9580-4928-8AC1-504E9EC94ED6}"/>
    <dgm:cxn modelId="{F6A2360A-8673-46B4-A1E1-637DA57F9BF0}" srcId="{851205B8-98F4-4335-9A2F-5D289C8762DA}" destId="{B6BF0CAC-5851-45D2-9F17-77D57BC4839B}" srcOrd="1" destOrd="0" parTransId="{BAF09839-6338-49DB-8A49-6B32FEABA637}" sibTransId="{120E2CBA-9294-439B-8591-4A5DB6183D8B}"/>
    <dgm:cxn modelId="{F104F222-C0DC-419E-A9E3-73FD0D09DB5B}" srcId="{69544354-018B-4004-BE1D-9A5A729D60FD}" destId="{F6A80A50-7DB2-4A92-98E2-A21911304052}" srcOrd="1" destOrd="0" parTransId="{7002A145-BF66-4BBE-B817-F1428645FE3B}" sibTransId="{18D9309E-38E0-4214-97AB-41E714B8E35F}"/>
    <dgm:cxn modelId="{A8C2148C-84C5-43E4-B20B-90555D75AEDD}" type="presOf" srcId="{3076CEEF-18B0-4980-B554-4BF310330502}" destId="{36C35739-A541-4403-9F91-A5009397E2CF}" srcOrd="0" destOrd="0" presId="urn:microsoft.com/office/officeart/2005/8/layout/vList6"/>
    <dgm:cxn modelId="{132E6027-F16D-40FD-A260-D64E3611130C}" type="presOf" srcId="{69544354-018B-4004-BE1D-9A5A729D60FD}" destId="{2BC76C84-1BBC-471D-BE10-7CA5A5DCFDA0}" srcOrd="0" destOrd="0" presId="urn:microsoft.com/office/officeart/2005/8/layout/vList6"/>
    <dgm:cxn modelId="{EF28C3DE-D28F-4060-8B6C-79B75EEEC6E6}" type="presOf" srcId="{0378CF44-F21D-4CD5-B030-3621197A2834}" destId="{795BD4A8-9DBA-4A18-B2A7-9385AF49F8C4}" srcOrd="0" destOrd="0" presId="urn:microsoft.com/office/officeart/2005/8/layout/vList6"/>
    <dgm:cxn modelId="{90E06356-62C9-4E87-85EB-952A497EAEE3}" type="presOf" srcId="{B6BF0CAC-5851-45D2-9F17-77D57BC4839B}" destId="{56031B86-427F-4A55-BA4D-76D998C186E6}" srcOrd="0" destOrd="0" presId="urn:microsoft.com/office/officeart/2005/8/layout/vList6"/>
    <dgm:cxn modelId="{EE8448A3-8F0B-4AEE-AA4B-CFA8C2903AFA}" type="presOf" srcId="{851205B8-98F4-4335-9A2F-5D289C8762DA}" destId="{F18F399D-F665-4BDE-97B7-324930E0D40F}" srcOrd="0" destOrd="0" presId="urn:microsoft.com/office/officeart/2005/8/layout/vList6"/>
    <dgm:cxn modelId="{BFA31624-02F5-4B7E-9DF4-CF79A4A0FF76}" type="presOf" srcId="{A837F7B4-AB1B-42BD-A3D9-545951F4C491}" destId="{795BD4A8-9DBA-4A18-B2A7-9385AF49F8C4}" srcOrd="0" destOrd="1" presId="urn:microsoft.com/office/officeart/2005/8/layout/vList6"/>
    <dgm:cxn modelId="{5EFC1D5D-003A-43B7-BAE3-4A0B8E36A32E}" srcId="{851205B8-98F4-4335-9A2F-5D289C8762DA}" destId="{69544354-018B-4004-BE1D-9A5A729D60FD}" srcOrd="0" destOrd="0" parTransId="{DFC1B5E8-4D63-4FAC-AD66-C278B6A1CC5C}" sibTransId="{8BD22FAA-4657-4BA0-9965-B2839BF0A4C2}"/>
    <dgm:cxn modelId="{E457DD11-C15B-47D1-90C3-D7D0EEC007FE}" srcId="{B6BF0CAC-5851-45D2-9F17-77D57BC4839B}" destId="{A837F7B4-AB1B-42BD-A3D9-545951F4C491}" srcOrd="1" destOrd="0" parTransId="{AF4B2AAB-4B4F-4604-90CE-43B51B913192}" sibTransId="{D7828133-47E6-4056-B191-8CF1035543E9}"/>
    <dgm:cxn modelId="{84065626-E124-4824-934D-5F25278BCF6D}" srcId="{B6BF0CAC-5851-45D2-9F17-77D57BC4839B}" destId="{0378CF44-F21D-4CD5-B030-3621197A2834}" srcOrd="0" destOrd="0" parTransId="{37F8E242-9ECE-46D9-A21D-293AA5263501}" sibTransId="{97A7EACF-B50A-4B5E-9F6E-68696EC6F2DE}"/>
    <dgm:cxn modelId="{273FA1A6-80B6-46EE-B459-05EE5BD90662}" type="presOf" srcId="{F6A80A50-7DB2-4A92-98E2-A21911304052}" destId="{36C35739-A541-4403-9F91-A5009397E2CF}" srcOrd="0" destOrd="1" presId="urn:microsoft.com/office/officeart/2005/8/layout/vList6"/>
    <dgm:cxn modelId="{7A951BBE-F8C7-478B-9FC9-EEEFEAFEA629}" type="presParOf" srcId="{F18F399D-F665-4BDE-97B7-324930E0D40F}" destId="{BC709EB8-0766-41D0-AD31-AF435A3118A8}" srcOrd="0" destOrd="0" presId="urn:microsoft.com/office/officeart/2005/8/layout/vList6"/>
    <dgm:cxn modelId="{6B9036FF-7420-4B40-AED5-A01810C3D9F8}" type="presParOf" srcId="{BC709EB8-0766-41D0-AD31-AF435A3118A8}" destId="{2BC76C84-1BBC-471D-BE10-7CA5A5DCFDA0}" srcOrd="0" destOrd="0" presId="urn:microsoft.com/office/officeart/2005/8/layout/vList6"/>
    <dgm:cxn modelId="{38F829FF-FC37-44BD-8666-9842984F7579}" type="presParOf" srcId="{BC709EB8-0766-41D0-AD31-AF435A3118A8}" destId="{36C35739-A541-4403-9F91-A5009397E2CF}" srcOrd="1" destOrd="0" presId="urn:microsoft.com/office/officeart/2005/8/layout/vList6"/>
    <dgm:cxn modelId="{80FDA276-3A71-470F-B967-6D56232D9F2A}" type="presParOf" srcId="{F18F399D-F665-4BDE-97B7-324930E0D40F}" destId="{A22228B4-C442-4E9E-BEE9-77A00E28DF25}" srcOrd="1" destOrd="0" presId="urn:microsoft.com/office/officeart/2005/8/layout/vList6"/>
    <dgm:cxn modelId="{AD9C7126-055D-496A-ADDC-A9DCA7992395}" type="presParOf" srcId="{F18F399D-F665-4BDE-97B7-324930E0D40F}" destId="{3DD487BF-1660-49B6-A5D9-88623FC61575}" srcOrd="2" destOrd="0" presId="urn:microsoft.com/office/officeart/2005/8/layout/vList6"/>
    <dgm:cxn modelId="{C21A404C-9594-4EB1-BC76-165C8015A702}" type="presParOf" srcId="{3DD487BF-1660-49B6-A5D9-88623FC61575}" destId="{56031B86-427F-4A55-BA4D-76D998C186E6}" srcOrd="0" destOrd="0" presId="urn:microsoft.com/office/officeart/2005/8/layout/vList6"/>
    <dgm:cxn modelId="{DD7DD975-4488-4535-93DE-A6B2DE054528}" type="presParOf" srcId="{3DD487BF-1660-49B6-A5D9-88623FC61575}" destId="{795BD4A8-9DBA-4A18-B2A7-9385AF49F8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04C79-49F6-453A-99C6-F88EBC69E4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E58C47-C5D3-4B89-8A23-8F74364448B3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Проведено проверок-</a:t>
          </a:r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883655-B174-4203-A99F-EDE5097B679E}" type="parTrans" cxnId="{FCF766BE-D750-40B6-9266-0ED6032F1E0C}">
      <dgm:prSet/>
      <dgm:spPr/>
      <dgm:t>
        <a:bodyPr/>
        <a:lstStyle/>
        <a:p>
          <a:endParaRPr lang="ru-RU"/>
        </a:p>
      </dgm:t>
    </dgm:pt>
    <dgm:pt modelId="{42CB28E6-DE1A-49E4-86AA-8D99060EBA6E}" type="sibTrans" cxnId="{FCF766BE-D750-40B6-9266-0ED6032F1E0C}">
      <dgm:prSet/>
      <dgm:spPr/>
      <dgm:t>
        <a:bodyPr/>
        <a:lstStyle/>
        <a:p>
          <a:endParaRPr lang="ru-RU"/>
        </a:p>
      </dgm:t>
    </dgm:pt>
    <dgm:pt modelId="{115E738B-7746-4712-8CBA-C7E13EDD3C47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предписанию  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603A77-45A8-464F-A997-5837718E14B0}" type="parTrans" cxnId="{542B6BF8-1C4C-4458-AF5D-1F6BFD5A89B1}">
      <dgm:prSet/>
      <dgm:spPr/>
      <dgm:t>
        <a:bodyPr/>
        <a:lstStyle/>
        <a:p>
          <a:endParaRPr lang="ru-RU"/>
        </a:p>
      </dgm:t>
    </dgm:pt>
    <dgm:pt modelId="{F6875C11-C42B-463C-8D17-C81AA036ACD8}" type="sibTrans" cxnId="{542B6BF8-1C4C-4458-AF5D-1F6BFD5A89B1}">
      <dgm:prSet/>
      <dgm:spPr/>
      <dgm:t>
        <a:bodyPr/>
        <a:lstStyle/>
        <a:p>
          <a:endParaRPr lang="ru-RU"/>
        </a:p>
      </dgm:t>
    </dgm:pt>
    <dgm:pt modelId="{CAC0DF2F-96A6-48ED-9152-46DB2E4CFD43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обращению граждан 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039DD6-987E-40B6-AD50-1543100C76E6}" type="parTrans" cxnId="{4FD2CEA0-864A-4A3C-9D1D-FC5A5272740E}">
      <dgm:prSet/>
      <dgm:spPr/>
      <dgm:t>
        <a:bodyPr/>
        <a:lstStyle/>
        <a:p>
          <a:endParaRPr lang="ru-RU"/>
        </a:p>
      </dgm:t>
    </dgm:pt>
    <dgm:pt modelId="{BFA7F4DC-36ED-4B4B-B28E-22F89FB99E4A}" type="sibTrans" cxnId="{4FD2CEA0-864A-4A3C-9D1D-FC5A5272740E}">
      <dgm:prSet/>
      <dgm:spPr/>
      <dgm:t>
        <a:bodyPr/>
        <a:lstStyle/>
        <a:p>
          <a:endParaRPr lang="ru-RU"/>
        </a:p>
      </dgm:t>
    </dgm:pt>
    <dgm:pt modelId="{269A33F2-E912-4202-BD0E-2994B09A1732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Проведено рейдов-</a:t>
          </a:r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45E64-3479-408E-8741-52209B0D5D00}" type="parTrans" cxnId="{0AB9A1B7-CD8E-49C7-BA57-3C63817B0138}">
      <dgm:prSet/>
      <dgm:spPr/>
      <dgm:t>
        <a:bodyPr/>
        <a:lstStyle/>
        <a:p>
          <a:endParaRPr lang="ru-RU"/>
        </a:p>
      </dgm:t>
    </dgm:pt>
    <dgm:pt modelId="{AED39251-15BE-41F3-8023-B4464BEA4332}" type="sibTrans" cxnId="{0AB9A1B7-CD8E-49C7-BA57-3C63817B0138}">
      <dgm:prSet/>
      <dgm:spPr/>
      <dgm:t>
        <a:bodyPr/>
        <a:lstStyle/>
        <a:p>
          <a:endParaRPr lang="ru-RU"/>
        </a:p>
      </dgm:t>
    </dgm:pt>
    <dgm:pt modelId="{FC3F5C2B-C627-4867-ADD4-DADD46E4B34E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Направлены требования  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BD9110-1890-4727-AB81-174B361E9FE8}" type="parTrans" cxnId="{4B026A45-15D0-4AB0-BC5A-1D5F8EEB2D4C}">
      <dgm:prSet/>
      <dgm:spPr/>
      <dgm:t>
        <a:bodyPr/>
        <a:lstStyle/>
        <a:p>
          <a:endParaRPr lang="ru-RU"/>
        </a:p>
      </dgm:t>
    </dgm:pt>
    <dgm:pt modelId="{8A63EB0B-465C-44E4-9201-8943E912D4B2}" type="sibTrans" cxnId="{4B026A45-15D0-4AB0-BC5A-1D5F8EEB2D4C}">
      <dgm:prSet/>
      <dgm:spPr/>
      <dgm:t>
        <a:bodyPr/>
        <a:lstStyle/>
        <a:p>
          <a:endParaRPr lang="ru-RU"/>
        </a:p>
      </dgm:t>
    </dgm:pt>
    <dgm:pt modelId="{C4475FE5-2301-4720-9EF3-B53BF8F66752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Сведения не подтвердились 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12A8FF-84DB-4C73-B846-244752D8C7E4}" type="parTrans" cxnId="{9EDC90AE-ECFD-4AD1-8736-751F411B756D}">
      <dgm:prSet/>
      <dgm:spPr/>
      <dgm:t>
        <a:bodyPr/>
        <a:lstStyle/>
        <a:p>
          <a:endParaRPr lang="ru-RU"/>
        </a:p>
      </dgm:t>
    </dgm:pt>
    <dgm:pt modelId="{F0986ACD-422B-4242-A219-D2AF87BD8E6C}" type="sibTrans" cxnId="{9EDC90AE-ECFD-4AD1-8736-751F411B756D}">
      <dgm:prSet/>
      <dgm:spPr/>
      <dgm:t>
        <a:bodyPr/>
        <a:lstStyle/>
        <a:p>
          <a:endParaRPr lang="ru-RU"/>
        </a:p>
      </dgm:t>
    </dgm:pt>
    <dgm:pt modelId="{5FF01564-8B76-44FE-B878-052600C2EC7F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итог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E46D5B-5F94-4AF5-A06B-864C29D2084F}" type="parTrans" cxnId="{D30E668B-2AE4-48B2-82B1-BC421C5EB191}">
      <dgm:prSet/>
      <dgm:spPr/>
      <dgm:t>
        <a:bodyPr/>
        <a:lstStyle/>
        <a:p>
          <a:endParaRPr lang="ru-RU"/>
        </a:p>
      </dgm:t>
    </dgm:pt>
    <dgm:pt modelId="{E521D251-9338-4F71-BCA3-148610296EC1}" type="sibTrans" cxnId="{D30E668B-2AE4-48B2-82B1-BC421C5EB191}">
      <dgm:prSet/>
      <dgm:spPr/>
      <dgm:t>
        <a:bodyPr/>
        <a:lstStyle/>
        <a:p>
          <a:endParaRPr lang="ru-RU"/>
        </a:p>
      </dgm:t>
    </dgm:pt>
    <dgm:pt modelId="{967CA1ED-3995-44F9-B6A5-6B0D51F423C3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Выдано предписаний </a:t>
          </a:r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8E51EA-0683-4AB2-B06B-F2B4788D2FE7}" type="parTrans" cxnId="{1D932B89-0195-4DB2-90AD-8D9CF9662E40}">
      <dgm:prSet/>
      <dgm:spPr/>
      <dgm:t>
        <a:bodyPr/>
        <a:lstStyle/>
        <a:p>
          <a:endParaRPr lang="ru-RU"/>
        </a:p>
      </dgm:t>
    </dgm:pt>
    <dgm:pt modelId="{5CF0D6C9-46C4-4F62-89AE-EDE28E677477}" type="sibTrans" cxnId="{1D932B89-0195-4DB2-90AD-8D9CF9662E40}">
      <dgm:prSet/>
      <dgm:spPr/>
      <dgm:t>
        <a:bodyPr/>
        <a:lstStyle/>
        <a:p>
          <a:endParaRPr lang="ru-RU"/>
        </a:p>
      </dgm:t>
    </dgm:pt>
    <dgm:pt modelId="{990939C5-3D72-4217-B1D9-AB7E50721EA5}" type="pres">
      <dgm:prSet presAssocID="{E2904C79-49F6-453A-99C6-F88EBC69E4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314B6-9A4F-4514-AE69-033654FFD04E}" type="pres">
      <dgm:prSet presAssocID="{C3E58C47-C5D3-4B89-8A23-8F74364448B3}" presName="linNode" presStyleCnt="0"/>
      <dgm:spPr/>
    </dgm:pt>
    <dgm:pt modelId="{64F177EA-BFC4-49A0-BEBA-A81B96DF15C6}" type="pres">
      <dgm:prSet presAssocID="{C3E58C47-C5D3-4B89-8A23-8F74364448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556A6-F2E9-4A77-922B-D39D11765785}" type="pres">
      <dgm:prSet presAssocID="{C3E58C47-C5D3-4B89-8A23-8F74364448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52103-E507-4C9B-A964-8E8A36A5D6D1}" type="pres">
      <dgm:prSet presAssocID="{42CB28E6-DE1A-49E4-86AA-8D99060EBA6E}" presName="sp" presStyleCnt="0"/>
      <dgm:spPr/>
    </dgm:pt>
    <dgm:pt modelId="{F0349C44-CA1E-4DA5-98F8-FDDDF7B47825}" type="pres">
      <dgm:prSet presAssocID="{269A33F2-E912-4202-BD0E-2994B09A1732}" presName="linNode" presStyleCnt="0"/>
      <dgm:spPr/>
    </dgm:pt>
    <dgm:pt modelId="{EFF16852-CD94-48AF-8D7B-2CF74C8DD56E}" type="pres">
      <dgm:prSet presAssocID="{269A33F2-E912-4202-BD0E-2994B09A173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B319B-C86D-4C45-A08B-E7009361686C}" type="pres">
      <dgm:prSet presAssocID="{269A33F2-E912-4202-BD0E-2994B09A173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BE48-2E9C-4002-9DD2-871F4C444903}" type="pres">
      <dgm:prSet presAssocID="{AED39251-15BE-41F3-8023-B4464BEA4332}" presName="sp" presStyleCnt="0"/>
      <dgm:spPr/>
    </dgm:pt>
    <dgm:pt modelId="{426FFC28-4B5D-499F-B5D8-641425C69732}" type="pres">
      <dgm:prSet presAssocID="{5FF01564-8B76-44FE-B878-052600C2EC7F}" presName="linNode" presStyleCnt="0"/>
      <dgm:spPr/>
    </dgm:pt>
    <dgm:pt modelId="{0C6B8FA5-362C-40A0-B5EF-645CAAFE876A}" type="pres">
      <dgm:prSet presAssocID="{5FF01564-8B76-44FE-B878-052600C2EC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07548-62E8-4A5C-9D05-3B19E6F1E592}" type="pres">
      <dgm:prSet presAssocID="{5FF01564-8B76-44FE-B878-052600C2EC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9A1B7-CD8E-49C7-BA57-3C63817B0138}" srcId="{E2904C79-49F6-453A-99C6-F88EBC69E444}" destId="{269A33F2-E912-4202-BD0E-2994B09A1732}" srcOrd="1" destOrd="0" parTransId="{F8245E64-3479-408E-8741-52209B0D5D00}" sibTransId="{AED39251-15BE-41F3-8023-B4464BEA4332}"/>
    <dgm:cxn modelId="{8B643A3C-9413-48D3-BA1A-7106B4A6CFA2}" type="presOf" srcId="{CAC0DF2F-96A6-48ED-9152-46DB2E4CFD43}" destId="{593556A6-F2E9-4A77-922B-D39D11765785}" srcOrd="0" destOrd="1" presId="urn:microsoft.com/office/officeart/2005/8/layout/vList5"/>
    <dgm:cxn modelId="{542B6BF8-1C4C-4458-AF5D-1F6BFD5A89B1}" srcId="{C3E58C47-C5D3-4B89-8A23-8F74364448B3}" destId="{115E738B-7746-4712-8CBA-C7E13EDD3C47}" srcOrd="0" destOrd="0" parTransId="{54603A77-45A8-464F-A997-5837718E14B0}" sibTransId="{F6875C11-C42B-463C-8D17-C81AA036ACD8}"/>
    <dgm:cxn modelId="{5893B66B-49CC-4C6D-8C72-E35482B08D9A}" type="presOf" srcId="{FC3F5C2B-C627-4867-ADD4-DADD46E4B34E}" destId="{25CB319B-C86D-4C45-A08B-E7009361686C}" srcOrd="0" destOrd="0" presId="urn:microsoft.com/office/officeart/2005/8/layout/vList5"/>
    <dgm:cxn modelId="{9EDC90AE-ECFD-4AD1-8736-751F411B756D}" srcId="{269A33F2-E912-4202-BD0E-2994B09A1732}" destId="{C4475FE5-2301-4720-9EF3-B53BF8F66752}" srcOrd="1" destOrd="0" parTransId="{5812A8FF-84DB-4C73-B846-244752D8C7E4}" sibTransId="{F0986ACD-422B-4242-A219-D2AF87BD8E6C}"/>
    <dgm:cxn modelId="{1D932B89-0195-4DB2-90AD-8D9CF9662E40}" srcId="{5FF01564-8B76-44FE-B878-052600C2EC7F}" destId="{967CA1ED-3995-44F9-B6A5-6B0D51F423C3}" srcOrd="0" destOrd="0" parTransId="{E18E51EA-0683-4AB2-B06B-F2B4788D2FE7}" sibTransId="{5CF0D6C9-46C4-4F62-89AE-EDE28E677477}"/>
    <dgm:cxn modelId="{D30E668B-2AE4-48B2-82B1-BC421C5EB191}" srcId="{E2904C79-49F6-453A-99C6-F88EBC69E444}" destId="{5FF01564-8B76-44FE-B878-052600C2EC7F}" srcOrd="2" destOrd="0" parTransId="{13E46D5B-5F94-4AF5-A06B-864C29D2084F}" sibTransId="{E521D251-9338-4F71-BCA3-148610296EC1}"/>
    <dgm:cxn modelId="{F91C1E47-42AF-45D8-891A-B28D72511416}" type="presOf" srcId="{E2904C79-49F6-453A-99C6-F88EBC69E444}" destId="{990939C5-3D72-4217-B1D9-AB7E50721EA5}" srcOrd="0" destOrd="0" presId="urn:microsoft.com/office/officeart/2005/8/layout/vList5"/>
    <dgm:cxn modelId="{12251BF7-CBD2-4148-93F6-C03B1BA81665}" type="presOf" srcId="{967CA1ED-3995-44F9-B6A5-6B0D51F423C3}" destId="{A9E07548-62E8-4A5C-9D05-3B19E6F1E592}" srcOrd="0" destOrd="0" presId="urn:microsoft.com/office/officeart/2005/8/layout/vList5"/>
    <dgm:cxn modelId="{3D0E2642-E4C0-4DFB-80D1-1525176D9C96}" type="presOf" srcId="{C4475FE5-2301-4720-9EF3-B53BF8F66752}" destId="{25CB319B-C86D-4C45-A08B-E7009361686C}" srcOrd="0" destOrd="1" presId="urn:microsoft.com/office/officeart/2005/8/layout/vList5"/>
    <dgm:cxn modelId="{CD279634-4B35-4084-9974-5768C3D6B11E}" type="presOf" srcId="{269A33F2-E912-4202-BD0E-2994B09A1732}" destId="{EFF16852-CD94-48AF-8D7B-2CF74C8DD56E}" srcOrd="0" destOrd="0" presId="urn:microsoft.com/office/officeart/2005/8/layout/vList5"/>
    <dgm:cxn modelId="{EB1EF788-D26B-4ABE-A911-47B00A313CE7}" type="presOf" srcId="{5FF01564-8B76-44FE-B878-052600C2EC7F}" destId="{0C6B8FA5-362C-40A0-B5EF-645CAAFE876A}" srcOrd="0" destOrd="0" presId="urn:microsoft.com/office/officeart/2005/8/layout/vList5"/>
    <dgm:cxn modelId="{FCF766BE-D750-40B6-9266-0ED6032F1E0C}" srcId="{E2904C79-49F6-453A-99C6-F88EBC69E444}" destId="{C3E58C47-C5D3-4B89-8A23-8F74364448B3}" srcOrd="0" destOrd="0" parTransId="{0E883655-B174-4203-A99F-EDE5097B679E}" sibTransId="{42CB28E6-DE1A-49E4-86AA-8D99060EBA6E}"/>
    <dgm:cxn modelId="{37246E78-C463-4671-9E53-926D4866F5B7}" type="presOf" srcId="{115E738B-7746-4712-8CBA-C7E13EDD3C47}" destId="{593556A6-F2E9-4A77-922B-D39D11765785}" srcOrd="0" destOrd="0" presId="urn:microsoft.com/office/officeart/2005/8/layout/vList5"/>
    <dgm:cxn modelId="{186593CD-9FCC-4016-B352-933B337EC0DE}" type="presOf" srcId="{C3E58C47-C5D3-4B89-8A23-8F74364448B3}" destId="{64F177EA-BFC4-49A0-BEBA-A81B96DF15C6}" srcOrd="0" destOrd="0" presId="urn:microsoft.com/office/officeart/2005/8/layout/vList5"/>
    <dgm:cxn modelId="{4B026A45-15D0-4AB0-BC5A-1D5F8EEB2D4C}" srcId="{269A33F2-E912-4202-BD0E-2994B09A1732}" destId="{FC3F5C2B-C627-4867-ADD4-DADD46E4B34E}" srcOrd="0" destOrd="0" parTransId="{4BBD9110-1890-4727-AB81-174B361E9FE8}" sibTransId="{8A63EB0B-465C-44E4-9201-8943E912D4B2}"/>
    <dgm:cxn modelId="{4FD2CEA0-864A-4A3C-9D1D-FC5A5272740E}" srcId="{C3E58C47-C5D3-4B89-8A23-8F74364448B3}" destId="{CAC0DF2F-96A6-48ED-9152-46DB2E4CFD43}" srcOrd="1" destOrd="0" parTransId="{D4039DD6-987E-40B6-AD50-1543100C76E6}" sibTransId="{BFA7F4DC-36ED-4B4B-B28E-22F89FB99E4A}"/>
    <dgm:cxn modelId="{FC914768-5BE4-4F10-BD7A-D1F1A5C57B36}" type="presParOf" srcId="{990939C5-3D72-4217-B1D9-AB7E50721EA5}" destId="{117314B6-9A4F-4514-AE69-033654FFD04E}" srcOrd="0" destOrd="0" presId="urn:microsoft.com/office/officeart/2005/8/layout/vList5"/>
    <dgm:cxn modelId="{9ED80F64-0B8F-49B0-B76F-FF47FC96B9FC}" type="presParOf" srcId="{117314B6-9A4F-4514-AE69-033654FFD04E}" destId="{64F177EA-BFC4-49A0-BEBA-A81B96DF15C6}" srcOrd="0" destOrd="0" presId="urn:microsoft.com/office/officeart/2005/8/layout/vList5"/>
    <dgm:cxn modelId="{D4C1DCCE-3800-4BB6-B5FE-7FC5162F5F04}" type="presParOf" srcId="{117314B6-9A4F-4514-AE69-033654FFD04E}" destId="{593556A6-F2E9-4A77-922B-D39D11765785}" srcOrd="1" destOrd="0" presId="urn:microsoft.com/office/officeart/2005/8/layout/vList5"/>
    <dgm:cxn modelId="{68B12D7D-AE20-4BDD-AB1B-022EEABE60E6}" type="presParOf" srcId="{990939C5-3D72-4217-B1D9-AB7E50721EA5}" destId="{F4952103-E507-4C9B-A964-8E8A36A5D6D1}" srcOrd="1" destOrd="0" presId="urn:microsoft.com/office/officeart/2005/8/layout/vList5"/>
    <dgm:cxn modelId="{D861133C-4B30-4355-A430-52E23BCFB578}" type="presParOf" srcId="{990939C5-3D72-4217-B1D9-AB7E50721EA5}" destId="{F0349C44-CA1E-4DA5-98F8-FDDDF7B47825}" srcOrd="2" destOrd="0" presId="urn:microsoft.com/office/officeart/2005/8/layout/vList5"/>
    <dgm:cxn modelId="{A51DDD25-8B78-4502-9024-1E81C2C13D3F}" type="presParOf" srcId="{F0349C44-CA1E-4DA5-98F8-FDDDF7B47825}" destId="{EFF16852-CD94-48AF-8D7B-2CF74C8DD56E}" srcOrd="0" destOrd="0" presId="urn:microsoft.com/office/officeart/2005/8/layout/vList5"/>
    <dgm:cxn modelId="{C2BEF047-E0E0-44AB-AC1F-D6B598361FCB}" type="presParOf" srcId="{F0349C44-CA1E-4DA5-98F8-FDDDF7B47825}" destId="{25CB319B-C86D-4C45-A08B-E7009361686C}" srcOrd="1" destOrd="0" presId="urn:microsoft.com/office/officeart/2005/8/layout/vList5"/>
    <dgm:cxn modelId="{A7208C4A-88C9-4602-9055-C6421DAF5E9D}" type="presParOf" srcId="{990939C5-3D72-4217-B1D9-AB7E50721EA5}" destId="{0AE5BE48-2E9C-4002-9DD2-871F4C444903}" srcOrd="3" destOrd="0" presId="urn:microsoft.com/office/officeart/2005/8/layout/vList5"/>
    <dgm:cxn modelId="{FAE150CB-3A00-4E24-BFA4-E87C71429D10}" type="presParOf" srcId="{990939C5-3D72-4217-B1D9-AB7E50721EA5}" destId="{426FFC28-4B5D-499F-B5D8-641425C69732}" srcOrd="4" destOrd="0" presId="urn:microsoft.com/office/officeart/2005/8/layout/vList5"/>
    <dgm:cxn modelId="{2D31EDD2-C8DB-425A-9120-DEBA71F687B6}" type="presParOf" srcId="{426FFC28-4B5D-499F-B5D8-641425C69732}" destId="{0C6B8FA5-362C-40A0-B5EF-645CAAFE876A}" srcOrd="0" destOrd="0" presId="urn:microsoft.com/office/officeart/2005/8/layout/vList5"/>
    <dgm:cxn modelId="{5F0846B6-19D8-4477-91F5-F5CCAB56C510}" type="presParOf" srcId="{426FFC28-4B5D-499F-B5D8-641425C69732}" destId="{A9E07548-62E8-4A5C-9D05-3B19E6F1E5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96721-F91C-42BB-92E7-449C1F2C1C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A598C-36E3-4929-9D9F-FE4CA95C35E7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 взаимодействие с контролируемым лицом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D5804B-077B-47AF-91E7-2B4282F9C34E}" type="parTrans" cxnId="{7BEAA85F-2A73-4816-ABFB-D1F233D943B2}">
      <dgm:prSet/>
      <dgm:spPr/>
      <dgm:t>
        <a:bodyPr/>
        <a:lstStyle/>
        <a:p>
          <a:endParaRPr lang="ru-RU"/>
        </a:p>
      </dgm:t>
    </dgm:pt>
    <dgm:pt modelId="{DE6FCFB8-2396-47B7-8C14-1990D0E0FA49}" type="sibTrans" cxnId="{7BEAA85F-2A73-4816-ABFB-D1F233D943B2}">
      <dgm:prSet/>
      <dgm:spPr/>
      <dgm:t>
        <a:bodyPr/>
        <a:lstStyle/>
        <a:p>
          <a:endParaRPr lang="ru-RU"/>
        </a:p>
      </dgm:t>
    </dgm:pt>
    <dgm:pt modelId="{32949018-549C-4283-B877-CF0469488029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Инспекционный визит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128021-6BDE-4349-AA04-A63AE52618FE}" type="parTrans" cxnId="{776F8C3E-68B3-4C99-AE7D-5D710DB384BF}">
      <dgm:prSet/>
      <dgm:spPr/>
      <dgm:t>
        <a:bodyPr/>
        <a:lstStyle/>
        <a:p>
          <a:endParaRPr lang="ru-RU"/>
        </a:p>
      </dgm:t>
    </dgm:pt>
    <dgm:pt modelId="{7B882413-2922-4514-86AE-E8089147F90E}" type="sibTrans" cxnId="{776F8C3E-68B3-4C99-AE7D-5D710DB384BF}">
      <dgm:prSet/>
      <dgm:spPr/>
      <dgm:t>
        <a:bodyPr/>
        <a:lstStyle/>
        <a:p>
          <a:endParaRPr lang="ru-RU"/>
        </a:p>
      </dgm:t>
    </dgm:pt>
    <dgm:pt modelId="{F881097A-07F4-471C-85BA-73A14A4AECA2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 без взаимодействия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30D6D7-291E-4A4B-A487-27E701A4F165}" type="parTrans" cxnId="{F5FFD737-88A4-4291-820C-C3461FBA4D62}">
      <dgm:prSet/>
      <dgm:spPr/>
      <dgm:t>
        <a:bodyPr/>
        <a:lstStyle/>
        <a:p>
          <a:endParaRPr lang="ru-RU"/>
        </a:p>
      </dgm:t>
    </dgm:pt>
    <dgm:pt modelId="{37BA5335-2666-4A81-A09A-DFA89B8671A4}" type="sibTrans" cxnId="{F5FFD737-88A4-4291-820C-C3461FBA4D62}">
      <dgm:prSet/>
      <dgm:spPr/>
      <dgm:t>
        <a:bodyPr/>
        <a:lstStyle/>
        <a:p>
          <a:endParaRPr lang="ru-RU"/>
        </a:p>
      </dgm:t>
    </dgm:pt>
    <dgm:pt modelId="{F47D2AFA-C080-46EE-877D-943518D6D36F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Выездное обследование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6C92B0-0734-4E21-A206-0FF885EC352D}" type="parTrans" cxnId="{A9581824-50B9-4034-B0C5-A79787122D1F}">
      <dgm:prSet/>
      <dgm:spPr/>
      <dgm:t>
        <a:bodyPr/>
        <a:lstStyle/>
        <a:p>
          <a:endParaRPr lang="ru-RU"/>
        </a:p>
      </dgm:t>
    </dgm:pt>
    <dgm:pt modelId="{E08A708E-575E-42F1-9E7B-D1FC68661D90}" type="sibTrans" cxnId="{A9581824-50B9-4034-B0C5-A79787122D1F}">
      <dgm:prSet/>
      <dgm:spPr/>
      <dgm:t>
        <a:bodyPr/>
        <a:lstStyle/>
        <a:p>
          <a:endParaRPr lang="ru-RU"/>
        </a:p>
      </dgm:t>
    </dgm:pt>
    <dgm:pt modelId="{B550D7BF-E384-4A1F-AA80-38F2DA19F0C5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Профилактические мероприятия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55277D-B1F6-46F3-814A-E808C61D950E}" type="parTrans" cxnId="{C341CC67-F20B-44CC-A3C0-FA57B74B95EF}">
      <dgm:prSet/>
      <dgm:spPr/>
      <dgm:t>
        <a:bodyPr/>
        <a:lstStyle/>
        <a:p>
          <a:endParaRPr lang="ru-RU"/>
        </a:p>
      </dgm:t>
    </dgm:pt>
    <dgm:pt modelId="{75676834-26B9-418D-8256-1AB6DE28EC57}" type="sibTrans" cxnId="{C341CC67-F20B-44CC-A3C0-FA57B74B95EF}">
      <dgm:prSet/>
      <dgm:spPr/>
      <dgm:t>
        <a:bodyPr/>
        <a:lstStyle/>
        <a:p>
          <a:endParaRPr lang="ru-RU"/>
        </a:p>
      </dgm:t>
    </dgm:pt>
    <dgm:pt modelId="{6B1AFCFF-8389-4FDB-9F38-56D1A86FED42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Профилактический визит </a:t>
          </a:r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18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AE1C2C-C61F-4A91-BC56-833F47DBFBA4}" type="parTrans" cxnId="{60508A9D-EFE2-437B-B9BC-EB401D9648E2}">
      <dgm:prSet/>
      <dgm:spPr/>
      <dgm:t>
        <a:bodyPr/>
        <a:lstStyle/>
        <a:p>
          <a:endParaRPr lang="ru-RU"/>
        </a:p>
      </dgm:t>
    </dgm:pt>
    <dgm:pt modelId="{0B8EB5FD-7A87-49F0-8DA6-79166D73DDEF}" type="sibTrans" cxnId="{60508A9D-EFE2-437B-B9BC-EB401D9648E2}">
      <dgm:prSet/>
      <dgm:spPr/>
      <dgm:t>
        <a:bodyPr/>
        <a:lstStyle/>
        <a:p>
          <a:endParaRPr lang="ru-RU"/>
        </a:p>
      </dgm:t>
    </dgm:pt>
    <dgm:pt modelId="{735F9FB7-EDB0-402D-853A-DF0736E87554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Предостережение </a:t>
          </a:r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8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CB094B-F437-4B60-8DE6-F5F390963D1F}" type="parTrans" cxnId="{DA648026-463A-4DFA-9535-4EDDC46E6C54}">
      <dgm:prSet/>
      <dgm:spPr/>
      <dgm:t>
        <a:bodyPr/>
        <a:lstStyle/>
        <a:p>
          <a:endParaRPr lang="ru-RU"/>
        </a:p>
      </dgm:t>
    </dgm:pt>
    <dgm:pt modelId="{DDE1547D-D53C-42B5-9D30-AC144C4DB0EF}" type="sibTrans" cxnId="{DA648026-463A-4DFA-9535-4EDDC46E6C54}">
      <dgm:prSet/>
      <dgm:spPr/>
      <dgm:t>
        <a:bodyPr/>
        <a:lstStyle/>
        <a:p>
          <a:endParaRPr lang="ru-RU"/>
        </a:p>
      </dgm:t>
    </dgm:pt>
    <dgm:pt modelId="{57C87E50-EE60-49AB-9136-B3D75C02802F}" type="pres">
      <dgm:prSet presAssocID="{5E496721-F91C-42BB-92E7-449C1F2C1C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8D73A-25B1-4FB7-87BC-C59AD5BF26EF}" type="pres">
      <dgm:prSet presAssocID="{1BFA598C-36E3-4929-9D9F-FE4CA95C35E7}" presName="linNode" presStyleCnt="0"/>
      <dgm:spPr/>
    </dgm:pt>
    <dgm:pt modelId="{3E23800A-BC17-44B1-989C-BC5BF9E24C61}" type="pres">
      <dgm:prSet presAssocID="{1BFA598C-36E3-4929-9D9F-FE4CA95C35E7}" presName="parentText" presStyleLbl="node1" presStyleIdx="0" presStyleCnt="3" custScaleX="142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60B48-5378-4BBF-BF4E-71AD09A60742}" type="pres">
      <dgm:prSet presAssocID="{1BFA598C-36E3-4929-9D9F-FE4CA95C35E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553B-7ECA-4475-8C43-E2BEC7F6C27F}" type="pres">
      <dgm:prSet presAssocID="{DE6FCFB8-2396-47B7-8C14-1990D0E0FA49}" presName="sp" presStyleCnt="0"/>
      <dgm:spPr/>
    </dgm:pt>
    <dgm:pt modelId="{4BCEA998-943A-40C9-BE31-53DFEC38765B}" type="pres">
      <dgm:prSet presAssocID="{F881097A-07F4-471C-85BA-73A14A4AECA2}" presName="linNode" presStyleCnt="0"/>
      <dgm:spPr/>
    </dgm:pt>
    <dgm:pt modelId="{DFC1FE14-361D-441D-99DF-5770330ED8F2}" type="pres">
      <dgm:prSet presAssocID="{F881097A-07F4-471C-85BA-73A14A4AECA2}" presName="parentText" presStyleLbl="node1" presStyleIdx="1" presStyleCnt="3" custScaleX="142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BE10E-C87E-47E3-9788-DEB25ADBB60F}" type="pres">
      <dgm:prSet presAssocID="{F881097A-07F4-471C-85BA-73A14A4AECA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A7347-C089-4EB7-A882-25CE049B35ED}" type="pres">
      <dgm:prSet presAssocID="{37BA5335-2666-4A81-A09A-DFA89B8671A4}" presName="sp" presStyleCnt="0"/>
      <dgm:spPr/>
    </dgm:pt>
    <dgm:pt modelId="{DDF472F1-072F-4044-9535-6378A0EE1205}" type="pres">
      <dgm:prSet presAssocID="{B550D7BF-E384-4A1F-AA80-38F2DA19F0C5}" presName="linNode" presStyleCnt="0"/>
      <dgm:spPr/>
    </dgm:pt>
    <dgm:pt modelId="{504DFAEC-6F89-4410-A73A-361280031080}" type="pres">
      <dgm:prSet presAssocID="{B550D7BF-E384-4A1F-AA80-38F2DA19F0C5}" presName="parentText" presStyleLbl="node1" presStyleIdx="2" presStyleCnt="3" custScaleX="142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8C44C-1215-42F5-969E-673F418FA0B2}" type="pres">
      <dgm:prSet presAssocID="{B550D7BF-E384-4A1F-AA80-38F2DA19F0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AA85F-2A73-4816-ABFB-D1F233D943B2}" srcId="{5E496721-F91C-42BB-92E7-449C1F2C1C4A}" destId="{1BFA598C-36E3-4929-9D9F-FE4CA95C35E7}" srcOrd="0" destOrd="0" parTransId="{9CD5804B-077B-47AF-91E7-2B4282F9C34E}" sibTransId="{DE6FCFB8-2396-47B7-8C14-1990D0E0FA49}"/>
    <dgm:cxn modelId="{776F8C3E-68B3-4C99-AE7D-5D710DB384BF}" srcId="{1BFA598C-36E3-4929-9D9F-FE4CA95C35E7}" destId="{32949018-549C-4283-B877-CF0469488029}" srcOrd="0" destOrd="0" parTransId="{55128021-6BDE-4349-AA04-A63AE52618FE}" sibTransId="{7B882413-2922-4514-86AE-E8089147F90E}"/>
    <dgm:cxn modelId="{2A4F484D-1849-47A8-8184-4C35FF187A3C}" type="presOf" srcId="{32949018-549C-4283-B877-CF0469488029}" destId="{BF660B48-5378-4BBF-BF4E-71AD09A60742}" srcOrd="0" destOrd="0" presId="urn:microsoft.com/office/officeart/2005/8/layout/vList5"/>
    <dgm:cxn modelId="{DC2B7E6A-3B2E-4ACA-8BDA-A338E711DB8A}" type="presOf" srcId="{F47D2AFA-C080-46EE-877D-943518D6D36F}" destId="{907BE10E-C87E-47E3-9788-DEB25ADBB60F}" srcOrd="0" destOrd="0" presId="urn:microsoft.com/office/officeart/2005/8/layout/vList5"/>
    <dgm:cxn modelId="{DA648026-463A-4DFA-9535-4EDDC46E6C54}" srcId="{B550D7BF-E384-4A1F-AA80-38F2DA19F0C5}" destId="{735F9FB7-EDB0-402D-853A-DF0736E87554}" srcOrd="1" destOrd="0" parTransId="{ABCB094B-F437-4B60-8DE6-F5F390963D1F}" sibTransId="{DDE1547D-D53C-42B5-9D30-AC144C4DB0EF}"/>
    <dgm:cxn modelId="{F5FFD737-88A4-4291-820C-C3461FBA4D62}" srcId="{5E496721-F91C-42BB-92E7-449C1F2C1C4A}" destId="{F881097A-07F4-471C-85BA-73A14A4AECA2}" srcOrd="1" destOrd="0" parTransId="{6930D6D7-291E-4A4B-A487-27E701A4F165}" sibTransId="{37BA5335-2666-4A81-A09A-DFA89B8671A4}"/>
    <dgm:cxn modelId="{60508A9D-EFE2-437B-B9BC-EB401D9648E2}" srcId="{B550D7BF-E384-4A1F-AA80-38F2DA19F0C5}" destId="{6B1AFCFF-8389-4FDB-9F38-56D1A86FED42}" srcOrd="0" destOrd="0" parTransId="{8DAE1C2C-C61F-4A91-BC56-833F47DBFBA4}" sibTransId="{0B8EB5FD-7A87-49F0-8DA6-79166D73DDEF}"/>
    <dgm:cxn modelId="{C341CC67-F20B-44CC-A3C0-FA57B74B95EF}" srcId="{5E496721-F91C-42BB-92E7-449C1F2C1C4A}" destId="{B550D7BF-E384-4A1F-AA80-38F2DA19F0C5}" srcOrd="2" destOrd="0" parTransId="{A555277D-B1F6-46F3-814A-E808C61D950E}" sibTransId="{75676834-26B9-418D-8256-1AB6DE28EC57}"/>
    <dgm:cxn modelId="{A9581824-50B9-4034-B0C5-A79787122D1F}" srcId="{F881097A-07F4-471C-85BA-73A14A4AECA2}" destId="{F47D2AFA-C080-46EE-877D-943518D6D36F}" srcOrd="0" destOrd="0" parTransId="{006C92B0-0734-4E21-A206-0FF885EC352D}" sibTransId="{E08A708E-575E-42F1-9E7B-D1FC68661D90}"/>
    <dgm:cxn modelId="{EE6B1CB9-2C2E-4345-AFB5-3993ED06A63D}" type="presOf" srcId="{F881097A-07F4-471C-85BA-73A14A4AECA2}" destId="{DFC1FE14-361D-441D-99DF-5770330ED8F2}" srcOrd="0" destOrd="0" presId="urn:microsoft.com/office/officeart/2005/8/layout/vList5"/>
    <dgm:cxn modelId="{81C85636-419E-432F-B474-6586BD89C5DF}" type="presOf" srcId="{1BFA598C-36E3-4929-9D9F-FE4CA95C35E7}" destId="{3E23800A-BC17-44B1-989C-BC5BF9E24C61}" srcOrd="0" destOrd="0" presId="urn:microsoft.com/office/officeart/2005/8/layout/vList5"/>
    <dgm:cxn modelId="{635D95F9-249D-4A02-9B3E-17D3FD30BE76}" type="presOf" srcId="{735F9FB7-EDB0-402D-853A-DF0736E87554}" destId="{0E38C44C-1215-42F5-969E-673F418FA0B2}" srcOrd="0" destOrd="1" presId="urn:microsoft.com/office/officeart/2005/8/layout/vList5"/>
    <dgm:cxn modelId="{F67D9FED-6736-4C3D-B685-02B0E2D27DF8}" type="presOf" srcId="{5E496721-F91C-42BB-92E7-449C1F2C1C4A}" destId="{57C87E50-EE60-49AB-9136-B3D75C02802F}" srcOrd="0" destOrd="0" presId="urn:microsoft.com/office/officeart/2005/8/layout/vList5"/>
    <dgm:cxn modelId="{C3E5B846-569F-4797-8306-837562F65249}" type="presOf" srcId="{B550D7BF-E384-4A1F-AA80-38F2DA19F0C5}" destId="{504DFAEC-6F89-4410-A73A-361280031080}" srcOrd="0" destOrd="0" presId="urn:microsoft.com/office/officeart/2005/8/layout/vList5"/>
    <dgm:cxn modelId="{F8F48812-D717-4BFD-80B3-412D4707C308}" type="presOf" srcId="{6B1AFCFF-8389-4FDB-9F38-56D1A86FED42}" destId="{0E38C44C-1215-42F5-969E-673F418FA0B2}" srcOrd="0" destOrd="0" presId="urn:microsoft.com/office/officeart/2005/8/layout/vList5"/>
    <dgm:cxn modelId="{E0D4C428-B362-4CE0-B07B-DB932D780A72}" type="presParOf" srcId="{57C87E50-EE60-49AB-9136-B3D75C02802F}" destId="{1588D73A-25B1-4FB7-87BC-C59AD5BF26EF}" srcOrd="0" destOrd="0" presId="urn:microsoft.com/office/officeart/2005/8/layout/vList5"/>
    <dgm:cxn modelId="{C5F5701E-C4C1-4E2D-8F9F-57C6E2EA4776}" type="presParOf" srcId="{1588D73A-25B1-4FB7-87BC-C59AD5BF26EF}" destId="{3E23800A-BC17-44B1-989C-BC5BF9E24C61}" srcOrd="0" destOrd="0" presId="urn:microsoft.com/office/officeart/2005/8/layout/vList5"/>
    <dgm:cxn modelId="{23E79711-4CA3-4407-A311-948E660623F0}" type="presParOf" srcId="{1588D73A-25B1-4FB7-87BC-C59AD5BF26EF}" destId="{BF660B48-5378-4BBF-BF4E-71AD09A60742}" srcOrd="1" destOrd="0" presId="urn:microsoft.com/office/officeart/2005/8/layout/vList5"/>
    <dgm:cxn modelId="{EC930BCC-3F99-4CE2-A1C9-61D313138F6E}" type="presParOf" srcId="{57C87E50-EE60-49AB-9136-B3D75C02802F}" destId="{76F4553B-7ECA-4475-8C43-E2BEC7F6C27F}" srcOrd="1" destOrd="0" presId="urn:microsoft.com/office/officeart/2005/8/layout/vList5"/>
    <dgm:cxn modelId="{0927426C-6CA0-4AAA-B7D8-ED482B47A783}" type="presParOf" srcId="{57C87E50-EE60-49AB-9136-B3D75C02802F}" destId="{4BCEA998-943A-40C9-BE31-53DFEC38765B}" srcOrd="2" destOrd="0" presId="urn:microsoft.com/office/officeart/2005/8/layout/vList5"/>
    <dgm:cxn modelId="{390669E7-FA19-4D22-8BD0-BBBD4829DF6E}" type="presParOf" srcId="{4BCEA998-943A-40C9-BE31-53DFEC38765B}" destId="{DFC1FE14-361D-441D-99DF-5770330ED8F2}" srcOrd="0" destOrd="0" presId="urn:microsoft.com/office/officeart/2005/8/layout/vList5"/>
    <dgm:cxn modelId="{017DABA4-4F6F-412E-8E78-5FBF988FA8BE}" type="presParOf" srcId="{4BCEA998-943A-40C9-BE31-53DFEC38765B}" destId="{907BE10E-C87E-47E3-9788-DEB25ADBB60F}" srcOrd="1" destOrd="0" presId="urn:microsoft.com/office/officeart/2005/8/layout/vList5"/>
    <dgm:cxn modelId="{9ED3E12C-D3C4-4BE9-8753-1B6DB7A0E26F}" type="presParOf" srcId="{57C87E50-EE60-49AB-9136-B3D75C02802F}" destId="{B6EA7347-C089-4EB7-A882-25CE049B35ED}" srcOrd="3" destOrd="0" presId="urn:microsoft.com/office/officeart/2005/8/layout/vList5"/>
    <dgm:cxn modelId="{57EEE0D2-FA9F-401B-BFC0-F5CA854B7B52}" type="presParOf" srcId="{57C87E50-EE60-49AB-9136-B3D75C02802F}" destId="{DDF472F1-072F-4044-9535-6378A0EE1205}" srcOrd="4" destOrd="0" presId="urn:microsoft.com/office/officeart/2005/8/layout/vList5"/>
    <dgm:cxn modelId="{392A2D5A-E4B8-40AB-9B03-B3978A5C814F}" type="presParOf" srcId="{DDF472F1-072F-4044-9535-6378A0EE1205}" destId="{504DFAEC-6F89-4410-A73A-361280031080}" srcOrd="0" destOrd="0" presId="urn:microsoft.com/office/officeart/2005/8/layout/vList5"/>
    <dgm:cxn modelId="{E7D7E580-9305-4C67-AAAE-F86A760A4878}" type="presParOf" srcId="{DDF472F1-072F-4044-9535-6378A0EE1205}" destId="{0E38C44C-1215-42F5-969E-673F418FA0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8096C-727D-407F-8C18-E69C4E932D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A7B65-034A-4E37-807C-CCAAF821A973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1DC9E7-B3DC-4AC1-98B2-B69273020E9D}" type="parTrans" cxnId="{2CBBE0EA-1CCD-4F4B-B285-6A04EA0ACAB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180CD3-2C9B-4832-8AE6-5E9AA20C8CE8}" type="sibTrans" cxnId="{2CBBE0EA-1CCD-4F4B-B285-6A04EA0ACAB8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AE9379-3E38-4050-A5DC-D89CF56305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A3E086-5274-497C-90B7-F463E3D0FCC5}" type="par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E57E57-808B-4135-8F41-84F2DC55E8F6}" type="sib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87CD77-EFFB-483D-B013-7E8963598A01}">
      <dgm:prSet phldrT="[Текст]" custT="1"/>
      <dgm:spPr/>
      <dgm:t>
        <a:bodyPr/>
        <a:lstStyle/>
        <a:p>
          <a:r>
            <a:rPr lang="ru-RU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C8221D-8D27-4892-BA53-5F7CD1D7DFAD}" type="parTrans" cxnId="{86708CBB-B251-450E-8E35-9DDBD719B50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7828C0-32A5-4943-817A-F15B8D6672BF}" type="sibTrans" cxnId="{86708CBB-B251-450E-8E35-9DDBD719B50D}">
      <dgm:prSet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B75BF-9281-4FA6-9A6E-DBCFF7E4EF1E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79E7F3-88DA-4768-A961-88B63863F6E2}" type="par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BE097-3ED0-4E10-8E47-DBCFADAC4E47}" type="sib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FA954B-5E0A-41CF-9E0A-FB75746DD269}">
      <dgm:prSet phldrT="[Текст]" custT="1"/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5F7B5-D53B-412C-A22E-691689FB446D}" type="sibTrans" cxnId="{8270A3AB-5C35-4BCE-A3B5-E0A4EC30CB2A}">
      <dgm:prSet custT="1"/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7BEF0-9D77-4C68-89B0-E6C40E5B601A}" type="parTrans" cxnId="{8270A3AB-5C35-4BCE-A3B5-E0A4EC30CB2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2D221E-19C4-4917-93DD-AE35B523DD02}" type="pres">
      <dgm:prSet presAssocID="{E748096C-727D-407F-8C18-E69C4E932DA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4F42A9-4F4D-4C0C-8EF1-709F9B10F6AB}" type="pres">
      <dgm:prSet presAssocID="{153A7B65-034A-4E37-807C-CCAAF821A973}" presName="composite" presStyleCnt="0"/>
      <dgm:spPr/>
    </dgm:pt>
    <dgm:pt modelId="{21653882-B878-48AD-9BB8-CFFDAAC28102}" type="pres">
      <dgm:prSet presAssocID="{153A7B65-034A-4E37-807C-CCAAF821A973}" presName="Parent1" presStyleLbl="node1" presStyleIdx="0" presStyleCnt="6" custLinFactNeighborX="7364" custLinFactNeighborY="-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30A1-C665-41C5-9187-341669112BCC}" type="pres">
      <dgm:prSet presAssocID="{153A7B65-034A-4E37-807C-CCAAF821A973}" presName="Childtext1" presStyleLbl="revTx" presStyleIdx="0" presStyleCnt="3" custScaleX="127578" custScaleY="137545" custLinFactNeighborX="22780" custLinFactNeighborY="-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5067D-13F9-4E6A-8A45-11A4D0DE5F69}" type="pres">
      <dgm:prSet presAssocID="{153A7B65-034A-4E37-807C-CCAAF821A973}" presName="BalanceSpacing" presStyleCnt="0"/>
      <dgm:spPr/>
    </dgm:pt>
    <dgm:pt modelId="{266D9D45-1C7F-4105-A57B-FBB308FAAC57}" type="pres">
      <dgm:prSet presAssocID="{153A7B65-034A-4E37-807C-CCAAF821A973}" presName="BalanceSpacing1" presStyleCnt="0"/>
      <dgm:spPr/>
    </dgm:pt>
    <dgm:pt modelId="{2F95C902-4107-479B-8727-F98E6F65CB26}" type="pres">
      <dgm:prSet presAssocID="{D7180CD3-2C9B-4832-8AE6-5E9AA20C8CE8}" presName="Accent1Text" presStyleLbl="node1" presStyleIdx="1" presStyleCnt="6" custLinFactNeighborX="6666" custLinFactNeighborY="1850"/>
      <dgm:spPr/>
      <dgm:t>
        <a:bodyPr/>
        <a:lstStyle/>
        <a:p>
          <a:endParaRPr lang="ru-RU"/>
        </a:p>
      </dgm:t>
    </dgm:pt>
    <dgm:pt modelId="{D31C37FF-4A79-47BA-8461-CCBA54689B5F}" type="pres">
      <dgm:prSet presAssocID="{D7180CD3-2C9B-4832-8AE6-5E9AA20C8CE8}" presName="spaceBetweenRectangles" presStyleCnt="0"/>
      <dgm:spPr/>
    </dgm:pt>
    <dgm:pt modelId="{8762FC34-222A-42C3-B17D-65B34CEEC480}" type="pres">
      <dgm:prSet presAssocID="{B187CD77-EFFB-483D-B013-7E8963598A01}" presName="composite" presStyleCnt="0"/>
      <dgm:spPr/>
    </dgm:pt>
    <dgm:pt modelId="{A50475F8-5F70-486D-AB21-EAC8CEF82BF2}" type="pres">
      <dgm:prSet presAssocID="{B187CD77-EFFB-483D-B013-7E8963598A0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0501-6058-467B-AE9B-EE348476C267}" type="pres">
      <dgm:prSet presAssocID="{B187CD77-EFFB-483D-B013-7E8963598A01}" presName="Childtext1" presStyleLbl="revTx" presStyleIdx="1" presStyleCnt="3" custFlipVert="1" custFlipHor="1" custScaleX="25547" custScaleY="4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82533-A44A-4F21-A693-85B466C0CD3B}" type="pres">
      <dgm:prSet presAssocID="{B187CD77-EFFB-483D-B013-7E8963598A01}" presName="BalanceSpacing" presStyleCnt="0"/>
      <dgm:spPr/>
    </dgm:pt>
    <dgm:pt modelId="{C7BEF2F2-2F3C-418D-8AD5-4A9D6D1A0B38}" type="pres">
      <dgm:prSet presAssocID="{B187CD77-EFFB-483D-B013-7E8963598A01}" presName="BalanceSpacing1" presStyleCnt="0"/>
      <dgm:spPr/>
    </dgm:pt>
    <dgm:pt modelId="{43689396-E1D3-46F1-BC2B-7D045D2CE87B}" type="pres">
      <dgm:prSet presAssocID="{A17828C0-32A5-4943-817A-F15B8D6672BF}" presName="Accent1Text" presStyleLbl="node1" presStyleIdx="3" presStyleCnt="6" custScaleX="110822"/>
      <dgm:spPr/>
      <dgm:t>
        <a:bodyPr/>
        <a:lstStyle/>
        <a:p>
          <a:endParaRPr lang="ru-RU"/>
        </a:p>
      </dgm:t>
    </dgm:pt>
    <dgm:pt modelId="{07089C70-246A-4A5A-B248-99D45B786970}" type="pres">
      <dgm:prSet presAssocID="{A17828C0-32A5-4943-817A-F15B8D6672BF}" presName="spaceBetweenRectangles" presStyleCnt="0"/>
      <dgm:spPr/>
    </dgm:pt>
    <dgm:pt modelId="{2180CCC5-4A2C-493D-8F7E-A00594A633FA}" type="pres">
      <dgm:prSet presAssocID="{0FFA954B-5E0A-41CF-9E0A-FB75746DD269}" presName="composite" presStyleCnt="0"/>
      <dgm:spPr/>
    </dgm:pt>
    <dgm:pt modelId="{201020FA-707B-49C6-A592-75EA61BAC0AC}" type="pres">
      <dgm:prSet presAssocID="{0FFA954B-5E0A-41CF-9E0A-FB75746DD269}" presName="Parent1" presStyleLbl="node1" presStyleIdx="4" presStyleCnt="6" custLinFactNeighborX="3246" custLinFactNeighborY="-1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D44B-9080-43DB-AC3F-9FA2FCBD9ADB}" type="pres">
      <dgm:prSet presAssocID="{0FFA954B-5E0A-41CF-9E0A-FB75746DD269}" presName="Childtext1" presStyleLbl="revTx" presStyleIdx="2" presStyleCnt="3" custScaleX="121054" custScaleY="143312" custLinFactNeighborX="17999" custLinFactNeighborY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764A-0E7B-4D9E-98E0-57C04FABB88E}" type="pres">
      <dgm:prSet presAssocID="{0FFA954B-5E0A-41CF-9E0A-FB75746DD269}" presName="BalanceSpacing" presStyleCnt="0"/>
      <dgm:spPr/>
    </dgm:pt>
    <dgm:pt modelId="{69AE11F6-DAEF-4E3D-B7C8-4876A992A3A1}" type="pres">
      <dgm:prSet presAssocID="{0FFA954B-5E0A-41CF-9E0A-FB75746DD269}" presName="BalanceSpacing1" presStyleCnt="0"/>
      <dgm:spPr/>
    </dgm:pt>
    <dgm:pt modelId="{7C620ADD-7CD0-4FA9-8CAA-D15CFAAE2A80}" type="pres">
      <dgm:prSet presAssocID="{6735F7B5-D53B-412C-A22E-691689FB446D}" presName="Accent1Text" presStyleLbl="node1" presStyleIdx="5" presStyleCnt="6" custLinFactNeighborX="7274" custLinFactNeighborY="-1217"/>
      <dgm:spPr/>
      <dgm:t>
        <a:bodyPr/>
        <a:lstStyle/>
        <a:p>
          <a:endParaRPr lang="ru-RU"/>
        </a:p>
      </dgm:t>
    </dgm:pt>
  </dgm:ptLst>
  <dgm:cxnLst>
    <dgm:cxn modelId="{CDA96E6F-2914-4982-A542-63815CBA7DE9}" type="presOf" srcId="{A17828C0-32A5-4943-817A-F15B8D6672BF}" destId="{43689396-E1D3-46F1-BC2B-7D045D2CE87B}" srcOrd="0" destOrd="0" presId="urn:microsoft.com/office/officeart/2008/layout/AlternatingHexagons"/>
    <dgm:cxn modelId="{B44CE9E8-FEF2-4626-B13D-6513C9A6B0CB}" type="presOf" srcId="{153A7B65-034A-4E37-807C-CCAAF821A973}" destId="{21653882-B878-48AD-9BB8-CFFDAAC28102}" srcOrd="0" destOrd="0" presId="urn:microsoft.com/office/officeart/2008/layout/AlternatingHexagons"/>
    <dgm:cxn modelId="{7DA8B203-91EC-4CD1-8D7F-EFF14AD20E0C}" srcId="{153A7B65-034A-4E37-807C-CCAAF821A973}" destId="{ECAE9379-3E38-4050-A5DC-D89CF563055C}" srcOrd="0" destOrd="0" parTransId="{9DA3E086-5274-497C-90B7-F463E3D0FCC5}" sibTransId="{27E57E57-808B-4135-8F41-84F2DC55E8F6}"/>
    <dgm:cxn modelId="{2CBBE0EA-1CCD-4F4B-B285-6A04EA0ACAB8}" srcId="{E748096C-727D-407F-8C18-E69C4E932DA7}" destId="{153A7B65-034A-4E37-807C-CCAAF821A973}" srcOrd="0" destOrd="0" parTransId="{571DC9E7-B3DC-4AC1-98B2-B69273020E9D}" sibTransId="{D7180CD3-2C9B-4832-8AE6-5E9AA20C8CE8}"/>
    <dgm:cxn modelId="{8E899D8C-F98E-4BD8-B36D-7BF9A7A0041C}" srcId="{0FFA954B-5E0A-41CF-9E0A-FB75746DD269}" destId="{71DB75BF-9281-4FA6-9A6E-DBCFF7E4EF1E}" srcOrd="0" destOrd="0" parTransId="{7B79E7F3-88DA-4768-A961-88B63863F6E2}" sibTransId="{788BE097-3ED0-4E10-8E47-DBCFADAC4E47}"/>
    <dgm:cxn modelId="{86708CBB-B251-450E-8E35-9DDBD719B50D}" srcId="{E748096C-727D-407F-8C18-E69C4E932DA7}" destId="{B187CD77-EFFB-483D-B013-7E8963598A01}" srcOrd="1" destOrd="0" parTransId="{A9C8221D-8D27-4892-BA53-5F7CD1D7DFAD}" sibTransId="{A17828C0-32A5-4943-817A-F15B8D6672BF}"/>
    <dgm:cxn modelId="{CA87BE8C-F341-4CAB-BA5E-26709060C3B5}" type="presOf" srcId="{0FFA954B-5E0A-41CF-9E0A-FB75746DD269}" destId="{201020FA-707B-49C6-A592-75EA61BAC0AC}" srcOrd="0" destOrd="0" presId="urn:microsoft.com/office/officeart/2008/layout/AlternatingHexagons"/>
    <dgm:cxn modelId="{E4FFE552-8B0A-47E8-BD15-9520E6C48ED7}" type="presOf" srcId="{71DB75BF-9281-4FA6-9A6E-DBCFF7E4EF1E}" destId="{11DFD44B-9080-43DB-AC3F-9FA2FCBD9ADB}" srcOrd="0" destOrd="0" presId="urn:microsoft.com/office/officeart/2008/layout/AlternatingHexagons"/>
    <dgm:cxn modelId="{32719084-4DE1-4A25-A656-968163B3826B}" type="presOf" srcId="{D7180CD3-2C9B-4832-8AE6-5E9AA20C8CE8}" destId="{2F95C902-4107-479B-8727-F98E6F65CB26}" srcOrd="0" destOrd="0" presId="urn:microsoft.com/office/officeart/2008/layout/AlternatingHexagons"/>
    <dgm:cxn modelId="{8270A3AB-5C35-4BCE-A3B5-E0A4EC30CB2A}" srcId="{E748096C-727D-407F-8C18-E69C4E932DA7}" destId="{0FFA954B-5E0A-41CF-9E0A-FB75746DD269}" srcOrd="2" destOrd="0" parTransId="{B5D7BEF0-9D77-4C68-89B0-E6C40E5B601A}" sibTransId="{6735F7B5-D53B-412C-A22E-691689FB446D}"/>
    <dgm:cxn modelId="{97DFFE7D-BA22-42BD-9282-A4A32ED5D9C9}" type="presOf" srcId="{ECAE9379-3E38-4050-A5DC-D89CF563055C}" destId="{3E1030A1-C665-41C5-9187-341669112BCC}" srcOrd="0" destOrd="0" presId="urn:microsoft.com/office/officeart/2008/layout/AlternatingHexagons"/>
    <dgm:cxn modelId="{509DF367-F56B-488A-AA43-445D0F906D1A}" type="presOf" srcId="{B187CD77-EFFB-483D-B013-7E8963598A01}" destId="{A50475F8-5F70-486D-AB21-EAC8CEF82BF2}" srcOrd="0" destOrd="0" presId="urn:microsoft.com/office/officeart/2008/layout/AlternatingHexagons"/>
    <dgm:cxn modelId="{273D372D-5FD0-4FAC-8CBB-87004FB6FC99}" type="presOf" srcId="{6735F7B5-D53B-412C-A22E-691689FB446D}" destId="{7C620ADD-7CD0-4FA9-8CAA-D15CFAAE2A80}" srcOrd="0" destOrd="0" presId="urn:microsoft.com/office/officeart/2008/layout/AlternatingHexagons"/>
    <dgm:cxn modelId="{15B007CD-2D1D-4485-A3E5-4BBDE70E1AB7}" type="presOf" srcId="{E748096C-727D-407F-8C18-E69C4E932DA7}" destId="{962D221E-19C4-4917-93DD-AE35B523DD02}" srcOrd="0" destOrd="0" presId="urn:microsoft.com/office/officeart/2008/layout/AlternatingHexagons"/>
    <dgm:cxn modelId="{E2BB9D13-9212-40FA-BDE0-37369FFE0840}" type="presParOf" srcId="{962D221E-19C4-4917-93DD-AE35B523DD02}" destId="{B74F42A9-4F4D-4C0C-8EF1-709F9B10F6AB}" srcOrd="0" destOrd="0" presId="urn:microsoft.com/office/officeart/2008/layout/AlternatingHexagons"/>
    <dgm:cxn modelId="{B31194D5-A0B1-46DE-9431-6DB3D3078C9B}" type="presParOf" srcId="{B74F42A9-4F4D-4C0C-8EF1-709F9B10F6AB}" destId="{21653882-B878-48AD-9BB8-CFFDAAC28102}" srcOrd="0" destOrd="0" presId="urn:microsoft.com/office/officeart/2008/layout/AlternatingHexagons"/>
    <dgm:cxn modelId="{71AA67BF-9F5B-4443-88EA-70019B5F4904}" type="presParOf" srcId="{B74F42A9-4F4D-4C0C-8EF1-709F9B10F6AB}" destId="{3E1030A1-C665-41C5-9187-341669112BCC}" srcOrd="1" destOrd="0" presId="urn:microsoft.com/office/officeart/2008/layout/AlternatingHexagons"/>
    <dgm:cxn modelId="{E55CEC47-E69C-49A7-A10D-929C26092944}" type="presParOf" srcId="{B74F42A9-4F4D-4C0C-8EF1-709F9B10F6AB}" destId="{A3B5067D-13F9-4E6A-8A45-11A4D0DE5F69}" srcOrd="2" destOrd="0" presId="urn:microsoft.com/office/officeart/2008/layout/AlternatingHexagons"/>
    <dgm:cxn modelId="{8C24FB8B-5E9B-482F-AC4C-2C32A115012D}" type="presParOf" srcId="{B74F42A9-4F4D-4C0C-8EF1-709F9B10F6AB}" destId="{266D9D45-1C7F-4105-A57B-FBB308FAAC57}" srcOrd="3" destOrd="0" presId="urn:microsoft.com/office/officeart/2008/layout/AlternatingHexagons"/>
    <dgm:cxn modelId="{0F7E2D8B-7741-4F66-8896-94446DFD7B48}" type="presParOf" srcId="{B74F42A9-4F4D-4C0C-8EF1-709F9B10F6AB}" destId="{2F95C902-4107-479B-8727-F98E6F65CB26}" srcOrd="4" destOrd="0" presId="urn:microsoft.com/office/officeart/2008/layout/AlternatingHexagons"/>
    <dgm:cxn modelId="{047C1CB6-6FCB-4B69-91E3-32AFB00EC815}" type="presParOf" srcId="{962D221E-19C4-4917-93DD-AE35B523DD02}" destId="{D31C37FF-4A79-47BA-8461-CCBA54689B5F}" srcOrd="1" destOrd="0" presId="urn:microsoft.com/office/officeart/2008/layout/AlternatingHexagons"/>
    <dgm:cxn modelId="{B20D3E91-D516-405C-9F67-A6EAC049AD4B}" type="presParOf" srcId="{962D221E-19C4-4917-93DD-AE35B523DD02}" destId="{8762FC34-222A-42C3-B17D-65B34CEEC480}" srcOrd="2" destOrd="0" presId="urn:microsoft.com/office/officeart/2008/layout/AlternatingHexagons"/>
    <dgm:cxn modelId="{74A61A8B-1F17-4CFB-B8D6-2B0DA7E80655}" type="presParOf" srcId="{8762FC34-222A-42C3-B17D-65B34CEEC480}" destId="{A50475F8-5F70-486D-AB21-EAC8CEF82BF2}" srcOrd="0" destOrd="0" presId="urn:microsoft.com/office/officeart/2008/layout/AlternatingHexagons"/>
    <dgm:cxn modelId="{C8DE3004-FB1F-4F8D-8F56-2905C9B1EEA5}" type="presParOf" srcId="{8762FC34-222A-42C3-B17D-65B34CEEC480}" destId="{82890501-6058-467B-AE9B-EE348476C267}" srcOrd="1" destOrd="0" presId="urn:microsoft.com/office/officeart/2008/layout/AlternatingHexagons"/>
    <dgm:cxn modelId="{C7C7CC70-0A8D-44E2-A4D6-5266E3D7312C}" type="presParOf" srcId="{8762FC34-222A-42C3-B17D-65B34CEEC480}" destId="{05C82533-A44A-4F21-A693-85B466C0CD3B}" srcOrd="2" destOrd="0" presId="urn:microsoft.com/office/officeart/2008/layout/AlternatingHexagons"/>
    <dgm:cxn modelId="{A8FCC37A-48EA-48C2-A6B8-5758E3A7EDE6}" type="presParOf" srcId="{8762FC34-222A-42C3-B17D-65B34CEEC480}" destId="{C7BEF2F2-2F3C-418D-8AD5-4A9D6D1A0B38}" srcOrd="3" destOrd="0" presId="urn:microsoft.com/office/officeart/2008/layout/AlternatingHexagons"/>
    <dgm:cxn modelId="{F282423B-E4B3-41B1-8F48-5F59A81EB332}" type="presParOf" srcId="{8762FC34-222A-42C3-B17D-65B34CEEC480}" destId="{43689396-E1D3-46F1-BC2B-7D045D2CE87B}" srcOrd="4" destOrd="0" presId="urn:microsoft.com/office/officeart/2008/layout/AlternatingHexagons"/>
    <dgm:cxn modelId="{7B1CBBF5-D4A1-4FA3-9E5F-3D8173B716AB}" type="presParOf" srcId="{962D221E-19C4-4917-93DD-AE35B523DD02}" destId="{07089C70-246A-4A5A-B248-99D45B786970}" srcOrd="3" destOrd="0" presId="urn:microsoft.com/office/officeart/2008/layout/AlternatingHexagons"/>
    <dgm:cxn modelId="{275FE90A-71E5-420B-8BED-2BD6BEA79A9F}" type="presParOf" srcId="{962D221E-19C4-4917-93DD-AE35B523DD02}" destId="{2180CCC5-4A2C-493D-8F7E-A00594A633FA}" srcOrd="4" destOrd="0" presId="urn:microsoft.com/office/officeart/2008/layout/AlternatingHexagons"/>
    <dgm:cxn modelId="{35AA7712-DC84-4524-8BD6-E096DC0C2900}" type="presParOf" srcId="{2180CCC5-4A2C-493D-8F7E-A00594A633FA}" destId="{201020FA-707B-49C6-A592-75EA61BAC0AC}" srcOrd="0" destOrd="0" presId="urn:microsoft.com/office/officeart/2008/layout/AlternatingHexagons"/>
    <dgm:cxn modelId="{61BD2F6D-2F3A-446C-B2D5-75FCDBF88F73}" type="presParOf" srcId="{2180CCC5-4A2C-493D-8F7E-A00594A633FA}" destId="{11DFD44B-9080-43DB-AC3F-9FA2FCBD9ADB}" srcOrd="1" destOrd="0" presId="urn:microsoft.com/office/officeart/2008/layout/AlternatingHexagons"/>
    <dgm:cxn modelId="{333C06C2-B71A-4C05-9E44-65E0AC539848}" type="presParOf" srcId="{2180CCC5-4A2C-493D-8F7E-A00594A633FA}" destId="{A3D3764A-0E7B-4D9E-98E0-57C04FABB88E}" srcOrd="2" destOrd="0" presId="urn:microsoft.com/office/officeart/2008/layout/AlternatingHexagons"/>
    <dgm:cxn modelId="{DD5F1BC5-8B63-481C-BEB4-04B2BF94BBD9}" type="presParOf" srcId="{2180CCC5-4A2C-493D-8F7E-A00594A633FA}" destId="{69AE11F6-DAEF-4E3D-B7C8-4876A992A3A1}" srcOrd="3" destOrd="0" presId="urn:microsoft.com/office/officeart/2008/layout/AlternatingHexagons"/>
    <dgm:cxn modelId="{BDF8F047-11D8-4DAB-94D9-38DE50FBE622}" type="presParOf" srcId="{2180CCC5-4A2C-493D-8F7E-A00594A633FA}" destId="{7C620ADD-7CD0-4FA9-8CAA-D15CFAAE2A8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E953F-21E8-4AD2-8CD0-B37742BD04A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9CD17E1-A0C2-4039-9B5A-CD807D74AC0E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Приюты -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</a:t>
          </a:r>
          <a:endParaRPr lang="ru-RU" sz="2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9FD794-6AF6-4A9C-8F32-680A1F97C468}" type="parTrans" cxnId="{D4E493F4-5011-42A9-903D-01EAE83EE87D}">
      <dgm:prSet/>
      <dgm:spPr/>
      <dgm:t>
        <a:bodyPr/>
        <a:lstStyle/>
        <a:p>
          <a:endParaRPr lang="ru-RU"/>
        </a:p>
      </dgm:t>
    </dgm:pt>
    <dgm:pt modelId="{F6126F66-A455-41F2-A0F0-984FE57F41FD}" type="sibTrans" cxnId="{D4E493F4-5011-42A9-903D-01EAE83EE87D}">
      <dgm:prSet/>
      <dgm:spPr/>
      <dgm:t>
        <a:bodyPr/>
        <a:lstStyle/>
        <a:p>
          <a:endParaRPr lang="ru-RU"/>
        </a:p>
      </dgm:t>
    </dgm:pt>
    <dgm:pt modelId="{2CD2424E-4E5C-46D7-B8A3-F9870986A656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Органы местного самоуправления -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</a:t>
          </a:r>
          <a:endParaRPr lang="ru-RU" sz="2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E17C9E-0D86-4124-AB25-1B1342A4AE36}" type="parTrans" cxnId="{DC53AAA3-72E0-4108-92C5-CCBEE5A2D34C}">
      <dgm:prSet/>
      <dgm:spPr/>
      <dgm:t>
        <a:bodyPr/>
        <a:lstStyle/>
        <a:p>
          <a:endParaRPr lang="ru-RU"/>
        </a:p>
      </dgm:t>
    </dgm:pt>
    <dgm:pt modelId="{BDC91B7D-ED98-405E-BFB0-FA2841B797F0}" type="sibTrans" cxnId="{DC53AAA3-72E0-4108-92C5-CCBEE5A2D34C}">
      <dgm:prSet/>
      <dgm:spPr/>
      <dgm:t>
        <a:bodyPr/>
        <a:lstStyle/>
        <a:p>
          <a:endParaRPr lang="ru-RU"/>
        </a:p>
      </dgm:t>
    </dgm:pt>
    <dgm:pt modelId="{5A31C8E4-30CF-4B52-80B7-007C2F02B87F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Организации, осуществляющие отлов - 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2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458378-926C-41DD-A83D-E7E40AB235E9}" type="parTrans" cxnId="{12AAE2E5-26DA-435C-96F6-6378CC823B95}">
      <dgm:prSet/>
      <dgm:spPr/>
      <dgm:t>
        <a:bodyPr/>
        <a:lstStyle/>
        <a:p>
          <a:endParaRPr lang="ru-RU"/>
        </a:p>
      </dgm:t>
    </dgm:pt>
    <dgm:pt modelId="{C3DE5FBF-3A7E-47FA-9205-296F08686D09}" type="sibTrans" cxnId="{12AAE2E5-26DA-435C-96F6-6378CC823B95}">
      <dgm:prSet/>
      <dgm:spPr/>
      <dgm:t>
        <a:bodyPr/>
        <a:lstStyle/>
        <a:p>
          <a:endParaRPr lang="ru-RU"/>
        </a:p>
      </dgm:t>
    </dgm:pt>
    <dgm:pt modelId="{FE627105-79EA-4E56-B291-119DB71493B4}" type="pres">
      <dgm:prSet presAssocID="{0A4E953F-21E8-4AD2-8CD0-B37742BD04AE}" presName="compositeShape" presStyleCnt="0">
        <dgm:presLayoutVars>
          <dgm:dir/>
          <dgm:resizeHandles/>
        </dgm:presLayoutVars>
      </dgm:prSet>
      <dgm:spPr/>
    </dgm:pt>
    <dgm:pt modelId="{E970D71A-02DB-4027-BC9C-D5A54AABDAE1}" type="pres">
      <dgm:prSet presAssocID="{0A4E953F-21E8-4AD2-8CD0-B37742BD04AE}" presName="pyramid" presStyleLbl="node1" presStyleIdx="0" presStyleCnt="1"/>
      <dgm:spPr/>
    </dgm:pt>
    <dgm:pt modelId="{DE230D89-319A-4833-885C-353395FA4A4A}" type="pres">
      <dgm:prSet presAssocID="{0A4E953F-21E8-4AD2-8CD0-B37742BD04AE}" presName="theList" presStyleCnt="0"/>
      <dgm:spPr/>
    </dgm:pt>
    <dgm:pt modelId="{50F387CD-4869-4DD0-BEF4-320BFB67A2BC}" type="pres">
      <dgm:prSet presAssocID="{D9CD17E1-A0C2-4039-9B5A-CD807D74AC0E}" presName="aNode" presStyleLbl="fgAcc1" presStyleIdx="0" presStyleCnt="3" custScaleX="194026" custLinFactNeighborX="45592" custLinFactNeighborY="-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7F9CA-B3BD-4209-96C4-2FBB8D609AD8}" type="pres">
      <dgm:prSet presAssocID="{D9CD17E1-A0C2-4039-9B5A-CD807D74AC0E}" presName="aSpace" presStyleCnt="0"/>
      <dgm:spPr/>
    </dgm:pt>
    <dgm:pt modelId="{551F3BDB-2D69-4F23-B1C1-44F7D4568D1E}" type="pres">
      <dgm:prSet presAssocID="{2CD2424E-4E5C-46D7-B8A3-F9870986A656}" presName="aNode" presStyleLbl="fgAcc1" presStyleIdx="1" presStyleCnt="3" custScaleX="193757" custScaleY="105384" custLinFactNeighborX="47100" custLinFactNeighborY="-69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D0C02-1DE3-4E2E-9A70-0871075843A1}" type="pres">
      <dgm:prSet presAssocID="{2CD2424E-4E5C-46D7-B8A3-F9870986A656}" presName="aSpace" presStyleCnt="0"/>
      <dgm:spPr/>
    </dgm:pt>
    <dgm:pt modelId="{77ED79BE-D64A-46A7-8CEE-CB20B2956A77}" type="pres">
      <dgm:prSet presAssocID="{5A31C8E4-30CF-4B52-80B7-007C2F02B87F}" presName="aNode" presStyleLbl="fgAcc1" presStyleIdx="2" presStyleCnt="3" custScaleX="193450" custScaleY="114736" custLinFactY="-2315" custLinFactNeighborX="474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E8DE9-4AF5-4E8C-B065-B9830E9927B5}" type="pres">
      <dgm:prSet presAssocID="{5A31C8E4-30CF-4B52-80B7-007C2F02B87F}" presName="aSpace" presStyleCnt="0"/>
      <dgm:spPr/>
    </dgm:pt>
  </dgm:ptLst>
  <dgm:cxnLst>
    <dgm:cxn modelId="{041D8940-AFA6-4A46-B9D2-EFA2C1BF4B45}" type="presOf" srcId="{0A4E953F-21E8-4AD2-8CD0-B37742BD04AE}" destId="{FE627105-79EA-4E56-B291-119DB71493B4}" srcOrd="0" destOrd="0" presId="urn:microsoft.com/office/officeart/2005/8/layout/pyramid2"/>
    <dgm:cxn modelId="{483BDECF-959E-4241-BD0D-96BC3AE54466}" type="presOf" srcId="{5A31C8E4-30CF-4B52-80B7-007C2F02B87F}" destId="{77ED79BE-D64A-46A7-8CEE-CB20B2956A77}" srcOrd="0" destOrd="0" presId="urn:microsoft.com/office/officeart/2005/8/layout/pyramid2"/>
    <dgm:cxn modelId="{DC53AAA3-72E0-4108-92C5-CCBEE5A2D34C}" srcId="{0A4E953F-21E8-4AD2-8CD0-B37742BD04AE}" destId="{2CD2424E-4E5C-46D7-B8A3-F9870986A656}" srcOrd="1" destOrd="0" parTransId="{98E17C9E-0D86-4124-AB25-1B1342A4AE36}" sibTransId="{BDC91B7D-ED98-405E-BFB0-FA2841B797F0}"/>
    <dgm:cxn modelId="{4F4A797A-2E31-4446-BB14-9C04DCEFBCEE}" type="presOf" srcId="{2CD2424E-4E5C-46D7-B8A3-F9870986A656}" destId="{551F3BDB-2D69-4F23-B1C1-44F7D4568D1E}" srcOrd="0" destOrd="0" presId="urn:microsoft.com/office/officeart/2005/8/layout/pyramid2"/>
    <dgm:cxn modelId="{D4E493F4-5011-42A9-903D-01EAE83EE87D}" srcId="{0A4E953F-21E8-4AD2-8CD0-B37742BD04AE}" destId="{D9CD17E1-A0C2-4039-9B5A-CD807D74AC0E}" srcOrd="0" destOrd="0" parTransId="{989FD794-6AF6-4A9C-8F32-680A1F97C468}" sibTransId="{F6126F66-A455-41F2-A0F0-984FE57F41FD}"/>
    <dgm:cxn modelId="{E620B44E-1536-463C-BC84-6E301F3ECACB}" type="presOf" srcId="{D9CD17E1-A0C2-4039-9B5A-CD807D74AC0E}" destId="{50F387CD-4869-4DD0-BEF4-320BFB67A2BC}" srcOrd="0" destOrd="0" presId="urn:microsoft.com/office/officeart/2005/8/layout/pyramid2"/>
    <dgm:cxn modelId="{12AAE2E5-26DA-435C-96F6-6378CC823B95}" srcId="{0A4E953F-21E8-4AD2-8CD0-B37742BD04AE}" destId="{5A31C8E4-30CF-4B52-80B7-007C2F02B87F}" srcOrd="2" destOrd="0" parTransId="{AC458378-926C-41DD-A83D-E7E40AB235E9}" sibTransId="{C3DE5FBF-3A7E-47FA-9205-296F08686D09}"/>
    <dgm:cxn modelId="{DAADAD98-FC57-472C-83BD-F432C77825B6}" type="presParOf" srcId="{FE627105-79EA-4E56-B291-119DB71493B4}" destId="{E970D71A-02DB-4027-BC9C-D5A54AABDAE1}" srcOrd="0" destOrd="0" presId="urn:microsoft.com/office/officeart/2005/8/layout/pyramid2"/>
    <dgm:cxn modelId="{22B7C095-4812-4980-AF4E-D03A513CC6D5}" type="presParOf" srcId="{FE627105-79EA-4E56-B291-119DB71493B4}" destId="{DE230D89-319A-4833-885C-353395FA4A4A}" srcOrd="1" destOrd="0" presId="urn:microsoft.com/office/officeart/2005/8/layout/pyramid2"/>
    <dgm:cxn modelId="{21396CE2-A25B-4F37-AEE7-F1C656F81F3D}" type="presParOf" srcId="{DE230D89-319A-4833-885C-353395FA4A4A}" destId="{50F387CD-4869-4DD0-BEF4-320BFB67A2BC}" srcOrd="0" destOrd="0" presId="urn:microsoft.com/office/officeart/2005/8/layout/pyramid2"/>
    <dgm:cxn modelId="{CC4B1606-6DD4-419D-BC13-398B506D3475}" type="presParOf" srcId="{DE230D89-319A-4833-885C-353395FA4A4A}" destId="{67F7F9CA-B3BD-4209-96C4-2FBB8D609AD8}" srcOrd="1" destOrd="0" presId="urn:microsoft.com/office/officeart/2005/8/layout/pyramid2"/>
    <dgm:cxn modelId="{D1226CB0-3575-4CAF-9175-E131BFC3FE96}" type="presParOf" srcId="{DE230D89-319A-4833-885C-353395FA4A4A}" destId="{551F3BDB-2D69-4F23-B1C1-44F7D4568D1E}" srcOrd="2" destOrd="0" presId="urn:microsoft.com/office/officeart/2005/8/layout/pyramid2"/>
    <dgm:cxn modelId="{F3970E13-DCDA-4197-8167-1410F9443C66}" type="presParOf" srcId="{DE230D89-319A-4833-885C-353395FA4A4A}" destId="{416D0C02-1DE3-4E2E-9A70-0871075843A1}" srcOrd="3" destOrd="0" presId="urn:microsoft.com/office/officeart/2005/8/layout/pyramid2"/>
    <dgm:cxn modelId="{E7A4F65D-ACD2-4A0F-9031-AF9F7353C06C}" type="presParOf" srcId="{DE230D89-319A-4833-885C-353395FA4A4A}" destId="{77ED79BE-D64A-46A7-8CEE-CB20B2956A77}" srcOrd="4" destOrd="0" presId="urn:microsoft.com/office/officeart/2005/8/layout/pyramid2"/>
    <dgm:cxn modelId="{9B9042E0-A73D-400A-86E6-D27266DE2B09}" type="presParOf" srcId="{DE230D89-319A-4833-885C-353395FA4A4A}" destId="{DC7E8DE9-4AF5-4E8C-B065-B9830E9927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69486-AAEC-4EC6-9458-7488B8D8782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4EA69-4D5D-43E3-A0D1-7F58EAAD302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финансирование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9E6C32-F10E-4A5F-971A-739C8D5F8581}" type="parTrans" cxnId="{DE7E2AB5-FAE2-42E7-8F65-3F36CAD5EF88}">
      <dgm:prSet/>
      <dgm:spPr/>
      <dgm:t>
        <a:bodyPr/>
        <a:lstStyle/>
        <a:p>
          <a:endParaRPr lang="ru-RU"/>
        </a:p>
      </dgm:t>
    </dgm:pt>
    <dgm:pt modelId="{FDFACEDF-E994-4979-87B8-BAC40FAB2C7B}" type="sibTrans" cxnId="{DE7E2AB5-FAE2-42E7-8F65-3F36CAD5EF88}">
      <dgm:prSet/>
      <dgm:spPr/>
      <dgm:t>
        <a:bodyPr/>
        <a:lstStyle/>
        <a:p>
          <a:endParaRPr lang="ru-RU"/>
        </a:p>
      </dgm:t>
    </dgm:pt>
    <dgm:pt modelId="{F59C972A-F61D-4183-8251-46FD75B6C7C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44 355,3 </a:t>
          </a:r>
          <a:r>
            <a:rPr lang="ru-RU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рублей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1401D-6C49-43E7-A32A-634A2C67C225}" type="parTrans" cxnId="{B78AE0A4-ECA3-4325-9D5D-18DF94386889}">
      <dgm:prSet/>
      <dgm:spPr/>
      <dgm:t>
        <a:bodyPr/>
        <a:lstStyle/>
        <a:p>
          <a:endParaRPr lang="ru-RU"/>
        </a:p>
      </dgm:t>
    </dgm:pt>
    <dgm:pt modelId="{CCA26B40-C743-4043-A7B5-26C8C1D256BB}" type="sibTrans" cxnId="{B78AE0A4-ECA3-4325-9D5D-18DF94386889}">
      <dgm:prSet/>
      <dgm:spPr/>
      <dgm:t>
        <a:bodyPr/>
        <a:lstStyle/>
        <a:p>
          <a:endParaRPr lang="ru-RU"/>
        </a:p>
      </dgm:t>
    </dgm:pt>
    <dgm:pt modelId="{01568983-3F46-41EE-BB5C-1FDA6421FC8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3  607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особей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DB81C-0A5E-47AE-BA16-609BF24F4020}" type="parTrans" cxnId="{14206714-9229-4A0B-8B57-EADF0D6E86B5}">
      <dgm:prSet/>
      <dgm:spPr/>
      <dgm:t>
        <a:bodyPr/>
        <a:lstStyle/>
        <a:p>
          <a:endParaRPr lang="ru-RU"/>
        </a:p>
      </dgm:t>
    </dgm:pt>
    <dgm:pt modelId="{10B1168B-608D-44BA-9CFE-C5DFD7A7488B}" type="sibTrans" cxnId="{14206714-9229-4A0B-8B57-EADF0D6E86B5}">
      <dgm:prSet/>
      <dgm:spPr/>
      <dgm:t>
        <a:bodyPr/>
        <a:lstStyle/>
        <a:p>
          <a:endParaRPr lang="ru-RU"/>
        </a:p>
      </dgm:t>
    </dgm:pt>
    <dgm:pt modelId="{92EA6B62-1850-4C53-B465-7E36C53C483F}">
      <dgm:prSet phldrT="[Текст]"/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2AAD58-92B3-4AC5-B8FA-F547FF53E642}" type="parTrans" cxnId="{73CC5805-EA28-4F23-A80F-586076523E5E}">
      <dgm:prSet/>
      <dgm:spPr/>
      <dgm:t>
        <a:bodyPr/>
        <a:lstStyle/>
        <a:p>
          <a:endParaRPr lang="ru-RU"/>
        </a:p>
      </dgm:t>
    </dgm:pt>
    <dgm:pt modelId="{B988D02B-8EE3-42FD-B5ED-D301186F1F44}" type="sibTrans" cxnId="{73CC5805-EA28-4F23-A80F-586076523E5E}">
      <dgm:prSet/>
      <dgm:spPr/>
      <dgm:t>
        <a:bodyPr/>
        <a:lstStyle/>
        <a:p>
          <a:endParaRPr lang="ru-RU"/>
        </a:p>
      </dgm:t>
    </dgm:pt>
    <dgm:pt modelId="{7963A6D6-7AA0-45A8-B0D2-1B4234A6822C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44 029,9 </a:t>
          </a:r>
          <a:r>
            <a:rPr lang="ru-RU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рублей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51DE1F-6AE3-42A2-B435-76D808800255}" type="parTrans" cxnId="{E0C5BAA9-058D-4294-9750-B0399CC476BD}">
      <dgm:prSet/>
      <dgm:spPr/>
      <dgm:t>
        <a:bodyPr/>
        <a:lstStyle/>
        <a:p>
          <a:endParaRPr lang="ru-RU"/>
        </a:p>
      </dgm:t>
    </dgm:pt>
    <dgm:pt modelId="{8DC75946-78BE-4DB0-98AE-C7E461FED91C}" type="sibTrans" cxnId="{E0C5BAA9-058D-4294-9750-B0399CC476BD}">
      <dgm:prSet/>
      <dgm:spPr/>
      <dgm:t>
        <a:bodyPr/>
        <a:lstStyle/>
        <a:p>
          <a:endParaRPr lang="ru-RU"/>
        </a:p>
      </dgm:t>
    </dgm:pt>
    <dgm:pt modelId="{690E493E-6A1F-47C4-B2A9-710BE101E39E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3 420</a:t>
          </a:r>
          <a:r>
            <a:rPr lang="ru-RU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особей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23A98-9938-4D96-AD9C-80ABDF670718}" type="parTrans" cxnId="{939520D9-019A-4457-87C3-B017B219E532}">
      <dgm:prSet/>
      <dgm:spPr/>
      <dgm:t>
        <a:bodyPr/>
        <a:lstStyle/>
        <a:p>
          <a:endParaRPr lang="ru-RU"/>
        </a:p>
      </dgm:t>
    </dgm:pt>
    <dgm:pt modelId="{3C4DDF3C-E411-4DA2-A30F-94D604371A62}" type="sibTrans" cxnId="{939520D9-019A-4457-87C3-B017B219E532}">
      <dgm:prSet/>
      <dgm:spPr/>
      <dgm:t>
        <a:bodyPr/>
        <a:lstStyle/>
        <a:p>
          <a:endParaRPr lang="ru-RU"/>
        </a:p>
      </dgm:t>
    </dgm:pt>
    <dgm:pt modelId="{E9C3C997-B658-4B06-B833-DD83C08F01DE}" type="pres">
      <dgm:prSet presAssocID="{6EE69486-AAEC-4EC6-9458-7488B8D878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D143E-7895-492E-AB2F-72686785E9FB}" type="pres">
      <dgm:prSet presAssocID="{92EA6B62-1850-4C53-B465-7E36C53C483F}" presName="boxAndChildren" presStyleCnt="0"/>
      <dgm:spPr/>
    </dgm:pt>
    <dgm:pt modelId="{FF2EE18C-F3A3-4800-B4A2-22E0387B5540}" type="pres">
      <dgm:prSet presAssocID="{92EA6B62-1850-4C53-B465-7E36C53C483F}" presName="parentTextBox" presStyleLbl="node1" presStyleIdx="0" presStyleCnt="2"/>
      <dgm:spPr/>
      <dgm:t>
        <a:bodyPr/>
        <a:lstStyle/>
        <a:p>
          <a:endParaRPr lang="ru-RU"/>
        </a:p>
      </dgm:t>
    </dgm:pt>
    <dgm:pt modelId="{D3CBB35F-BFFF-4F75-8152-163F596ED21E}" type="pres">
      <dgm:prSet presAssocID="{92EA6B62-1850-4C53-B465-7E36C53C483F}" presName="entireBox" presStyleLbl="node1" presStyleIdx="0" presStyleCnt="2"/>
      <dgm:spPr/>
      <dgm:t>
        <a:bodyPr/>
        <a:lstStyle/>
        <a:p>
          <a:endParaRPr lang="ru-RU"/>
        </a:p>
      </dgm:t>
    </dgm:pt>
    <dgm:pt modelId="{7A8358E4-F507-4B21-B924-89D026D44C43}" type="pres">
      <dgm:prSet presAssocID="{92EA6B62-1850-4C53-B465-7E36C53C483F}" presName="descendantBox" presStyleCnt="0"/>
      <dgm:spPr/>
    </dgm:pt>
    <dgm:pt modelId="{EB6B9767-5F31-47D4-B5C3-7CBECB85F9D2}" type="pres">
      <dgm:prSet presAssocID="{7963A6D6-7AA0-45A8-B0D2-1B4234A6822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4ACF-09BC-424E-A5BC-FD18DEB990EC}" type="pres">
      <dgm:prSet presAssocID="{690E493E-6A1F-47C4-B2A9-710BE101E39E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D8D97-954C-47C4-9485-BB1F0739E2F0}" type="pres">
      <dgm:prSet presAssocID="{FDFACEDF-E994-4979-87B8-BAC40FAB2C7B}" presName="sp" presStyleCnt="0"/>
      <dgm:spPr/>
    </dgm:pt>
    <dgm:pt modelId="{527E97CE-E6B6-4090-B235-2A7EB3D6A428}" type="pres">
      <dgm:prSet presAssocID="{CAB4EA69-4D5D-43E3-A0D1-7F58EAAD3028}" presName="arrowAndChildren" presStyleCnt="0"/>
      <dgm:spPr/>
    </dgm:pt>
    <dgm:pt modelId="{B89F7CE3-E56F-4B11-B6EC-482FA6DD1FF4}" type="pres">
      <dgm:prSet presAssocID="{CAB4EA69-4D5D-43E3-A0D1-7F58EAAD302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932D0456-2DDE-4B03-B269-05BE6528980D}" type="pres">
      <dgm:prSet presAssocID="{CAB4EA69-4D5D-43E3-A0D1-7F58EAAD3028}" presName="arrow" presStyleLbl="node1" presStyleIdx="1" presStyleCnt="2" custScaleY="85567"/>
      <dgm:spPr/>
      <dgm:t>
        <a:bodyPr/>
        <a:lstStyle/>
        <a:p>
          <a:endParaRPr lang="ru-RU"/>
        </a:p>
      </dgm:t>
    </dgm:pt>
    <dgm:pt modelId="{1EDB7F7E-2736-434E-A39B-84B52EE14540}" type="pres">
      <dgm:prSet presAssocID="{CAB4EA69-4D5D-43E3-A0D1-7F58EAAD3028}" presName="descendantArrow" presStyleCnt="0"/>
      <dgm:spPr/>
    </dgm:pt>
    <dgm:pt modelId="{4985AC8E-32EF-4F75-839E-52337E32D8B9}" type="pres">
      <dgm:prSet presAssocID="{F59C972A-F61D-4183-8251-46FD75B6C7C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A6DC5-F6E5-4C0E-84F9-356254BE7DB1}" type="pres">
      <dgm:prSet presAssocID="{01568983-3F46-41EE-BB5C-1FDA6421FC8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44CF-04F5-4BB1-84A0-F8381239EBC2}" type="presOf" srcId="{92EA6B62-1850-4C53-B465-7E36C53C483F}" destId="{FF2EE18C-F3A3-4800-B4A2-22E0387B5540}" srcOrd="0" destOrd="0" presId="urn:microsoft.com/office/officeart/2005/8/layout/process4"/>
    <dgm:cxn modelId="{939520D9-019A-4457-87C3-B017B219E532}" srcId="{92EA6B62-1850-4C53-B465-7E36C53C483F}" destId="{690E493E-6A1F-47C4-B2A9-710BE101E39E}" srcOrd="1" destOrd="0" parTransId="{78823A98-9938-4D96-AD9C-80ABDF670718}" sibTransId="{3C4DDF3C-E411-4DA2-A30F-94D604371A62}"/>
    <dgm:cxn modelId="{C4012B15-AB77-4E91-A22C-576082238D0E}" type="presOf" srcId="{CAB4EA69-4D5D-43E3-A0D1-7F58EAAD3028}" destId="{B89F7CE3-E56F-4B11-B6EC-482FA6DD1FF4}" srcOrd="0" destOrd="0" presId="urn:microsoft.com/office/officeart/2005/8/layout/process4"/>
    <dgm:cxn modelId="{E2884245-7B5D-4C57-93D4-3967EE73B0E7}" type="presOf" srcId="{7963A6D6-7AA0-45A8-B0D2-1B4234A6822C}" destId="{EB6B9767-5F31-47D4-B5C3-7CBECB85F9D2}" srcOrd="0" destOrd="0" presId="urn:microsoft.com/office/officeart/2005/8/layout/process4"/>
    <dgm:cxn modelId="{B78AE0A4-ECA3-4325-9D5D-18DF94386889}" srcId="{CAB4EA69-4D5D-43E3-A0D1-7F58EAAD3028}" destId="{F59C972A-F61D-4183-8251-46FD75B6C7C4}" srcOrd="0" destOrd="0" parTransId="{4281401D-6C49-43E7-A32A-634A2C67C225}" sibTransId="{CCA26B40-C743-4043-A7B5-26C8C1D256BB}"/>
    <dgm:cxn modelId="{926F9BB8-3863-4CC1-9473-F9E1F55C1CA9}" type="presOf" srcId="{01568983-3F46-41EE-BB5C-1FDA6421FC8B}" destId="{D88A6DC5-F6E5-4C0E-84F9-356254BE7DB1}" srcOrd="0" destOrd="0" presId="urn:microsoft.com/office/officeart/2005/8/layout/process4"/>
    <dgm:cxn modelId="{B23339BD-47E2-4E6D-A7C1-85AB087009D8}" type="presOf" srcId="{6EE69486-AAEC-4EC6-9458-7488B8D87823}" destId="{E9C3C997-B658-4B06-B833-DD83C08F01DE}" srcOrd="0" destOrd="0" presId="urn:microsoft.com/office/officeart/2005/8/layout/process4"/>
    <dgm:cxn modelId="{5CDBA1A1-ECB0-4723-A709-EE52FAD17BE5}" type="presOf" srcId="{92EA6B62-1850-4C53-B465-7E36C53C483F}" destId="{D3CBB35F-BFFF-4F75-8152-163F596ED21E}" srcOrd="1" destOrd="0" presId="urn:microsoft.com/office/officeart/2005/8/layout/process4"/>
    <dgm:cxn modelId="{3416E422-6FEC-4F77-ABFD-6B7D329BEF9E}" type="presOf" srcId="{CAB4EA69-4D5D-43E3-A0D1-7F58EAAD3028}" destId="{932D0456-2DDE-4B03-B269-05BE6528980D}" srcOrd="1" destOrd="0" presId="urn:microsoft.com/office/officeart/2005/8/layout/process4"/>
    <dgm:cxn modelId="{73CC5805-EA28-4F23-A80F-586076523E5E}" srcId="{6EE69486-AAEC-4EC6-9458-7488B8D87823}" destId="{92EA6B62-1850-4C53-B465-7E36C53C483F}" srcOrd="1" destOrd="0" parTransId="{222AAD58-92B3-4AC5-B8FA-F547FF53E642}" sibTransId="{B988D02B-8EE3-42FD-B5ED-D301186F1F44}"/>
    <dgm:cxn modelId="{5A669A83-9EDF-43CC-9335-5560A913A04A}" type="presOf" srcId="{F59C972A-F61D-4183-8251-46FD75B6C7C4}" destId="{4985AC8E-32EF-4F75-839E-52337E32D8B9}" srcOrd="0" destOrd="0" presId="urn:microsoft.com/office/officeart/2005/8/layout/process4"/>
    <dgm:cxn modelId="{DE7E2AB5-FAE2-42E7-8F65-3F36CAD5EF88}" srcId="{6EE69486-AAEC-4EC6-9458-7488B8D87823}" destId="{CAB4EA69-4D5D-43E3-A0D1-7F58EAAD3028}" srcOrd="0" destOrd="0" parTransId="{829E6C32-F10E-4A5F-971A-739C8D5F8581}" sibTransId="{FDFACEDF-E994-4979-87B8-BAC40FAB2C7B}"/>
    <dgm:cxn modelId="{131CBCBF-06E0-4FB7-B165-1C9ECDBA8D37}" type="presOf" srcId="{690E493E-6A1F-47C4-B2A9-710BE101E39E}" destId="{DF084ACF-09BC-424E-A5BC-FD18DEB990EC}" srcOrd="0" destOrd="0" presId="urn:microsoft.com/office/officeart/2005/8/layout/process4"/>
    <dgm:cxn modelId="{E0C5BAA9-058D-4294-9750-B0399CC476BD}" srcId="{92EA6B62-1850-4C53-B465-7E36C53C483F}" destId="{7963A6D6-7AA0-45A8-B0D2-1B4234A6822C}" srcOrd="0" destOrd="0" parTransId="{1251DE1F-6AE3-42A2-B435-76D808800255}" sibTransId="{8DC75946-78BE-4DB0-98AE-C7E461FED91C}"/>
    <dgm:cxn modelId="{14206714-9229-4A0B-8B57-EADF0D6E86B5}" srcId="{CAB4EA69-4D5D-43E3-A0D1-7F58EAAD3028}" destId="{01568983-3F46-41EE-BB5C-1FDA6421FC8B}" srcOrd="1" destOrd="0" parTransId="{AE5DB81C-0A5E-47AE-BA16-609BF24F4020}" sibTransId="{10B1168B-608D-44BA-9CFE-C5DFD7A7488B}"/>
    <dgm:cxn modelId="{F868C3FF-F59A-4F89-92BA-37B128DC6E7D}" type="presParOf" srcId="{E9C3C997-B658-4B06-B833-DD83C08F01DE}" destId="{1C7D143E-7895-492E-AB2F-72686785E9FB}" srcOrd="0" destOrd="0" presId="urn:microsoft.com/office/officeart/2005/8/layout/process4"/>
    <dgm:cxn modelId="{042648AD-AA52-4FBA-A72C-6D3C9940C0A5}" type="presParOf" srcId="{1C7D143E-7895-492E-AB2F-72686785E9FB}" destId="{FF2EE18C-F3A3-4800-B4A2-22E0387B5540}" srcOrd="0" destOrd="0" presId="urn:microsoft.com/office/officeart/2005/8/layout/process4"/>
    <dgm:cxn modelId="{952982E6-963D-45EA-9684-11D00DDFA3DD}" type="presParOf" srcId="{1C7D143E-7895-492E-AB2F-72686785E9FB}" destId="{D3CBB35F-BFFF-4F75-8152-163F596ED21E}" srcOrd="1" destOrd="0" presId="urn:microsoft.com/office/officeart/2005/8/layout/process4"/>
    <dgm:cxn modelId="{AE98B51A-EAED-434D-AEBF-42F858D87AF0}" type="presParOf" srcId="{1C7D143E-7895-492E-AB2F-72686785E9FB}" destId="{7A8358E4-F507-4B21-B924-89D026D44C43}" srcOrd="2" destOrd="0" presId="urn:microsoft.com/office/officeart/2005/8/layout/process4"/>
    <dgm:cxn modelId="{17D03FD5-5281-49F7-B9F0-E2B33C1BB6F9}" type="presParOf" srcId="{7A8358E4-F507-4B21-B924-89D026D44C43}" destId="{EB6B9767-5F31-47D4-B5C3-7CBECB85F9D2}" srcOrd="0" destOrd="0" presId="urn:microsoft.com/office/officeart/2005/8/layout/process4"/>
    <dgm:cxn modelId="{7906259F-D4D1-4859-895A-926BE77B7259}" type="presParOf" srcId="{7A8358E4-F507-4B21-B924-89D026D44C43}" destId="{DF084ACF-09BC-424E-A5BC-FD18DEB990EC}" srcOrd="1" destOrd="0" presId="urn:microsoft.com/office/officeart/2005/8/layout/process4"/>
    <dgm:cxn modelId="{C456812F-137E-4280-9F1C-8913959CA70F}" type="presParOf" srcId="{E9C3C997-B658-4B06-B833-DD83C08F01DE}" destId="{F9CD8D97-954C-47C4-9485-BB1F0739E2F0}" srcOrd="1" destOrd="0" presId="urn:microsoft.com/office/officeart/2005/8/layout/process4"/>
    <dgm:cxn modelId="{6B08C35E-8043-4519-A097-6A65E2CC170C}" type="presParOf" srcId="{E9C3C997-B658-4B06-B833-DD83C08F01DE}" destId="{527E97CE-E6B6-4090-B235-2A7EB3D6A428}" srcOrd="2" destOrd="0" presId="urn:microsoft.com/office/officeart/2005/8/layout/process4"/>
    <dgm:cxn modelId="{AE0D1F36-8238-48ED-8414-F9026E3B8E06}" type="presParOf" srcId="{527E97CE-E6B6-4090-B235-2A7EB3D6A428}" destId="{B89F7CE3-E56F-4B11-B6EC-482FA6DD1FF4}" srcOrd="0" destOrd="0" presId="urn:microsoft.com/office/officeart/2005/8/layout/process4"/>
    <dgm:cxn modelId="{ADB753F7-15B8-4F44-8641-BEEE0FAE11A3}" type="presParOf" srcId="{527E97CE-E6B6-4090-B235-2A7EB3D6A428}" destId="{932D0456-2DDE-4B03-B269-05BE6528980D}" srcOrd="1" destOrd="0" presId="urn:microsoft.com/office/officeart/2005/8/layout/process4"/>
    <dgm:cxn modelId="{8930543F-AF26-4670-8DCE-B7E18F3B0F70}" type="presParOf" srcId="{527E97CE-E6B6-4090-B235-2A7EB3D6A428}" destId="{1EDB7F7E-2736-434E-A39B-84B52EE14540}" srcOrd="2" destOrd="0" presId="urn:microsoft.com/office/officeart/2005/8/layout/process4"/>
    <dgm:cxn modelId="{56FB7DBD-F13B-4CE5-8C95-B841E1E2EFB2}" type="presParOf" srcId="{1EDB7F7E-2736-434E-A39B-84B52EE14540}" destId="{4985AC8E-32EF-4F75-839E-52337E32D8B9}" srcOrd="0" destOrd="0" presId="urn:microsoft.com/office/officeart/2005/8/layout/process4"/>
    <dgm:cxn modelId="{3B8AE778-FBE2-4636-8E1E-18040DB998FE}" type="presParOf" srcId="{1EDB7F7E-2736-434E-A39B-84B52EE14540}" destId="{D88A6DC5-F6E5-4C0E-84F9-356254BE7DB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35739-A541-4403-9F91-A5009397E2CF}">
      <dsp:nvSpPr>
        <dsp:cNvPr id="0" name=""/>
        <dsp:cNvSpPr/>
      </dsp:nvSpPr>
      <dsp:spPr>
        <a:xfrm>
          <a:off x="4003644" y="1774"/>
          <a:ext cx="6005467" cy="182834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Положение о государственном надзоре №635-ПП от 30.09.2021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Издано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приказов Управления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03644" y="230317"/>
        <a:ext cx="5319837" cy="1371261"/>
      </dsp:txXfrm>
    </dsp:sp>
    <dsp:sp modelId="{2BC76C84-1BBC-471D-BE10-7CA5A5DCFDA0}">
      <dsp:nvSpPr>
        <dsp:cNvPr id="0" name=""/>
        <dsp:cNvSpPr/>
      </dsp:nvSpPr>
      <dsp:spPr>
        <a:xfrm>
          <a:off x="0" y="33221"/>
          <a:ext cx="4003644" cy="1765452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248-ФЗ</a:t>
          </a:r>
          <a:endParaRPr lang="ru-RU" sz="3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182" y="119403"/>
        <a:ext cx="3831280" cy="1593088"/>
      </dsp:txXfrm>
    </dsp:sp>
    <dsp:sp modelId="{795BD4A8-9DBA-4A18-B2A7-9385AF49F8C4}">
      <dsp:nvSpPr>
        <dsp:cNvPr id="0" name=""/>
        <dsp:cNvSpPr/>
      </dsp:nvSpPr>
      <dsp:spPr>
        <a:xfrm>
          <a:off x="5360813" y="2145109"/>
          <a:ext cx="4643408" cy="2287372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Постановления правительства ЛО: №231-ПП, №471-ПП и 1 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</a:t>
          </a:r>
          <a:r>
            <a:rPr lang="ru-RU" sz="2400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Издано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приказа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60813" y="2431031"/>
        <a:ext cx="3785644" cy="1715529"/>
      </dsp:txXfrm>
    </dsp:sp>
    <dsp:sp modelId="{56031B86-427F-4A55-BA4D-76D998C186E6}">
      <dsp:nvSpPr>
        <dsp:cNvPr id="0" name=""/>
        <dsp:cNvSpPr/>
      </dsp:nvSpPr>
      <dsp:spPr>
        <a:xfrm>
          <a:off x="4889" y="2012956"/>
          <a:ext cx="5355924" cy="2551678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498-ФЗ;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109-оз  </a:t>
          </a: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 содержании и защите домашних животных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109-оз </a:t>
          </a: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 обращении с животными без владельцев…</a:t>
          </a:r>
          <a:endParaRPr lang="ru-RU" sz="2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9452" y="2137519"/>
        <a:ext cx="5106798" cy="2302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556A6-F2E9-4A77-922B-D39D11765785}">
      <dsp:nvSpPr>
        <dsp:cNvPr id="0" name=""/>
        <dsp:cNvSpPr/>
      </dsp:nvSpPr>
      <dsp:spPr>
        <a:xfrm rot="5400000">
          <a:off x="3263346" y="-1176965"/>
          <a:ext cx="916054" cy="3502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предписанию  </a:t>
          </a:r>
          <a:r>
            <a:rPr lang="ru-RU" sz="17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17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обращению граждан </a:t>
          </a:r>
          <a:r>
            <a:rPr lang="ru-RU" sz="17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7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70139" y="160960"/>
        <a:ext cx="3457751" cy="826618"/>
      </dsp:txXfrm>
    </dsp:sp>
    <dsp:sp modelId="{64F177EA-BFC4-49A0-BEBA-A81B96DF15C6}">
      <dsp:nvSpPr>
        <dsp:cNvPr id="0" name=""/>
        <dsp:cNvSpPr/>
      </dsp:nvSpPr>
      <dsp:spPr>
        <a:xfrm>
          <a:off x="0" y="1734"/>
          <a:ext cx="1970138" cy="114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Проведено проверок-</a:t>
          </a: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898" y="57632"/>
        <a:ext cx="1858342" cy="1033272"/>
      </dsp:txXfrm>
    </dsp:sp>
    <dsp:sp modelId="{25CB319B-C86D-4C45-A08B-E7009361686C}">
      <dsp:nvSpPr>
        <dsp:cNvPr id="0" name=""/>
        <dsp:cNvSpPr/>
      </dsp:nvSpPr>
      <dsp:spPr>
        <a:xfrm rot="5400000">
          <a:off x="3263346" y="25356"/>
          <a:ext cx="916054" cy="3502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Направлены требования  </a:t>
          </a:r>
          <a:r>
            <a:rPr lang="ru-RU" sz="17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17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Сведения не подтвердились </a:t>
          </a:r>
          <a:r>
            <a:rPr lang="ru-RU" sz="17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7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70139" y="1363281"/>
        <a:ext cx="3457751" cy="826618"/>
      </dsp:txXfrm>
    </dsp:sp>
    <dsp:sp modelId="{EFF16852-CD94-48AF-8D7B-2CF74C8DD56E}">
      <dsp:nvSpPr>
        <dsp:cNvPr id="0" name=""/>
        <dsp:cNvSpPr/>
      </dsp:nvSpPr>
      <dsp:spPr>
        <a:xfrm>
          <a:off x="0" y="1204056"/>
          <a:ext cx="1970138" cy="114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Проведено рейдов-</a:t>
          </a: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898" y="1259954"/>
        <a:ext cx="1858342" cy="1033272"/>
      </dsp:txXfrm>
    </dsp:sp>
    <dsp:sp modelId="{A9E07548-62E8-4A5C-9D05-3B19E6F1E592}">
      <dsp:nvSpPr>
        <dsp:cNvPr id="0" name=""/>
        <dsp:cNvSpPr/>
      </dsp:nvSpPr>
      <dsp:spPr>
        <a:xfrm rot="5400000">
          <a:off x="3263346" y="1227678"/>
          <a:ext cx="916054" cy="35024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Выдано предписаний </a:t>
          </a:r>
          <a:r>
            <a:rPr lang="ru-RU" sz="17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7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70139" y="2565603"/>
        <a:ext cx="3457751" cy="826618"/>
      </dsp:txXfrm>
    </dsp:sp>
    <dsp:sp modelId="{0C6B8FA5-362C-40A0-B5EF-645CAAFE876A}">
      <dsp:nvSpPr>
        <dsp:cNvPr id="0" name=""/>
        <dsp:cNvSpPr/>
      </dsp:nvSpPr>
      <dsp:spPr>
        <a:xfrm>
          <a:off x="0" y="2406378"/>
          <a:ext cx="1970138" cy="1145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итог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898" y="2462276"/>
        <a:ext cx="1858342" cy="1033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0B48-5378-4BBF-BF4E-71AD09A60742}">
      <dsp:nvSpPr>
        <dsp:cNvPr id="0" name=""/>
        <dsp:cNvSpPr/>
      </dsp:nvSpPr>
      <dsp:spPr>
        <a:xfrm rot="5400000">
          <a:off x="3265428" y="-883389"/>
          <a:ext cx="853969" cy="28374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Инспекционный визит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273676" y="150050"/>
        <a:ext cx="2795788" cy="770595"/>
      </dsp:txXfrm>
    </dsp:sp>
    <dsp:sp modelId="{3E23800A-BC17-44B1-989C-BC5BF9E24C61}">
      <dsp:nvSpPr>
        <dsp:cNvPr id="0" name=""/>
        <dsp:cNvSpPr/>
      </dsp:nvSpPr>
      <dsp:spPr>
        <a:xfrm>
          <a:off x="1416" y="1617"/>
          <a:ext cx="2272259" cy="106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 взаимодействие с контролируемым лицом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525" y="53726"/>
        <a:ext cx="2168041" cy="963244"/>
      </dsp:txXfrm>
    </dsp:sp>
    <dsp:sp modelId="{907BE10E-C87E-47E3-9788-DEB25ADBB60F}">
      <dsp:nvSpPr>
        <dsp:cNvPr id="0" name=""/>
        <dsp:cNvSpPr/>
      </dsp:nvSpPr>
      <dsp:spPr>
        <a:xfrm rot="5400000">
          <a:off x="3265428" y="237446"/>
          <a:ext cx="853969" cy="28374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Выездное обследование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273676" y="1270886"/>
        <a:ext cx="2795788" cy="770595"/>
      </dsp:txXfrm>
    </dsp:sp>
    <dsp:sp modelId="{DFC1FE14-361D-441D-99DF-5770330ED8F2}">
      <dsp:nvSpPr>
        <dsp:cNvPr id="0" name=""/>
        <dsp:cNvSpPr/>
      </dsp:nvSpPr>
      <dsp:spPr>
        <a:xfrm>
          <a:off x="1416" y="1122452"/>
          <a:ext cx="2272259" cy="106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 без взаимодействия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525" y="1174561"/>
        <a:ext cx="2168041" cy="963244"/>
      </dsp:txXfrm>
    </dsp:sp>
    <dsp:sp modelId="{0E38C44C-1215-42F5-969E-673F418FA0B2}">
      <dsp:nvSpPr>
        <dsp:cNvPr id="0" name=""/>
        <dsp:cNvSpPr/>
      </dsp:nvSpPr>
      <dsp:spPr>
        <a:xfrm rot="5400000">
          <a:off x="3265428" y="1358281"/>
          <a:ext cx="853969" cy="28374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Профилактический визит </a:t>
          </a:r>
          <a:r>
            <a:rPr lang="ru-RU" sz="18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18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Предостережение </a:t>
          </a:r>
          <a:r>
            <a:rPr lang="ru-RU" sz="18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18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273676" y="2391721"/>
        <a:ext cx="2795788" cy="770595"/>
      </dsp:txXfrm>
    </dsp:sp>
    <dsp:sp modelId="{504DFAEC-6F89-4410-A73A-361280031080}">
      <dsp:nvSpPr>
        <dsp:cNvPr id="0" name=""/>
        <dsp:cNvSpPr/>
      </dsp:nvSpPr>
      <dsp:spPr>
        <a:xfrm>
          <a:off x="1416" y="2243288"/>
          <a:ext cx="2272259" cy="106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Профилактические мероприятия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525" y="2295397"/>
        <a:ext cx="2168041" cy="963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3882-B878-48AD-9BB8-CFFDAAC28102}">
      <dsp:nvSpPr>
        <dsp:cNvPr id="0" name=""/>
        <dsp:cNvSpPr/>
      </dsp:nvSpPr>
      <dsp:spPr>
        <a:xfrm rot="5400000">
          <a:off x="3164040" y="113836"/>
          <a:ext cx="1751327" cy="15236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515312" y="272915"/>
        <a:ext cx="1048782" cy="1205497"/>
      </dsp:txXfrm>
    </dsp:sp>
    <dsp:sp modelId="{3E1030A1-C665-41C5-9187-341669112BCC}">
      <dsp:nvSpPr>
        <dsp:cNvPr id="0" name=""/>
        <dsp:cNvSpPr/>
      </dsp:nvSpPr>
      <dsp:spPr>
        <a:xfrm>
          <a:off x="4851327" y="109932"/>
          <a:ext cx="2493488" cy="144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1327" y="109932"/>
        <a:ext cx="2493488" cy="1445317"/>
      </dsp:txXfrm>
    </dsp:sp>
    <dsp:sp modelId="{2F95C902-4107-479B-8727-F98E6F65CB26}">
      <dsp:nvSpPr>
        <dsp:cNvPr id="0" name=""/>
        <dsp:cNvSpPr/>
      </dsp:nvSpPr>
      <dsp:spPr>
        <a:xfrm rot="5400000">
          <a:off x="1507857" y="146823"/>
          <a:ext cx="1751327" cy="15236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859129" y="305902"/>
        <a:ext cx="1048782" cy="1205497"/>
      </dsp:txXfrm>
    </dsp:sp>
    <dsp:sp modelId="{A50475F8-5F70-486D-AB21-EAC8CEF82BF2}">
      <dsp:nvSpPr>
        <dsp:cNvPr id="0" name=""/>
        <dsp:cNvSpPr/>
      </dsp:nvSpPr>
      <dsp:spPr>
        <a:xfrm rot="5400000">
          <a:off x="2360663" y="1600951"/>
          <a:ext cx="1751327" cy="15236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11935" y="1760030"/>
        <a:ext cx="1048782" cy="1205497"/>
      </dsp:txXfrm>
    </dsp:sp>
    <dsp:sp modelId="{82890501-6058-467B-AE9B-EE348476C267}">
      <dsp:nvSpPr>
        <dsp:cNvPr id="0" name=""/>
        <dsp:cNvSpPr/>
      </dsp:nvSpPr>
      <dsp:spPr>
        <a:xfrm flipH="1" flipV="1">
          <a:off x="1224133" y="2339918"/>
          <a:ext cx="4832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89396-E1D3-46F1-BC2B-7D045D2CE87B}">
      <dsp:nvSpPr>
        <dsp:cNvPr id="0" name=""/>
        <dsp:cNvSpPr/>
      </dsp:nvSpPr>
      <dsp:spPr>
        <a:xfrm rot="5400000">
          <a:off x="4006210" y="1518506"/>
          <a:ext cx="1751327" cy="16885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313981" y="1773771"/>
        <a:ext cx="1135784" cy="1178015"/>
      </dsp:txXfrm>
    </dsp:sp>
    <dsp:sp modelId="{201020FA-707B-49C6-A592-75EA61BAC0AC}">
      <dsp:nvSpPr>
        <dsp:cNvPr id="0" name=""/>
        <dsp:cNvSpPr/>
      </dsp:nvSpPr>
      <dsp:spPr>
        <a:xfrm rot="5400000">
          <a:off x="3133173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484445" y="3225243"/>
        <a:ext cx="1048782" cy="1205497"/>
      </dsp:txXfrm>
    </dsp:sp>
    <dsp:sp modelId="{11DFD44B-9080-43DB-AC3F-9FA2FCBD9ADB}">
      <dsp:nvSpPr>
        <dsp:cNvPr id="0" name=""/>
        <dsp:cNvSpPr/>
      </dsp:nvSpPr>
      <dsp:spPr>
        <a:xfrm>
          <a:off x="4913480" y="3168357"/>
          <a:ext cx="2365977" cy="1505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3480" y="3168357"/>
        <a:ext cx="2365977" cy="1505917"/>
      </dsp:txXfrm>
    </dsp:sp>
    <dsp:sp modelId="{7C620ADD-7CD0-4FA9-8CAA-D15CFAAE2A80}">
      <dsp:nvSpPr>
        <dsp:cNvPr id="0" name=""/>
        <dsp:cNvSpPr/>
      </dsp:nvSpPr>
      <dsp:spPr>
        <a:xfrm rot="5400000">
          <a:off x="1548999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00271" y="3225243"/>
        <a:ext cx="1048782" cy="1205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D71A-02DB-4027-BC9C-D5A54AABDAE1}">
      <dsp:nvSpPr>
        <dsp:cNvPr id="0" name=""/>
        <dsp:cNvSpPr/>
      </dsp:nvSpPr>
      <dsp:spPr>
        <a:xfrm>
          <a:off x="1548847" y="0"/>
          <a:ext cx="4365517" cy="43655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87CD-4869-4DD0-BEF4-320BFB67A2BC}">
      <dsp:nvSpPr>
        <dsp:cNvPr id="0" name=""/>
        <dsp:cNvSpPr/>
      </dsp:nvSpPr>
      <dsp:spPr>
        <a:xfrm>
          <a:off x="3691283" y="432048"/>
          <a:ext cx="5505654" cy="9754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Приюты -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</a:t>
          </a:r>
          <a:endParaRPr lang="ru-RU" sz="2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38899" y="479664"/>
        <a:ext cx="5410422" cy="880188"/>
      </dsp:txXfrm>
    </dsp:sp>
    <dsp:sp modelId="{551F3BDB-2D69-4F23-B1C1-44F7D4568D1E}">
      <dsp:nvSpPr>
        <dsp:cNvPr id="0" name=""/>
        <dsp:cNvSpPr/>
      </dsp:nvSpPr>
      <dsp:spPr>
        <a:xfrm>
          <a:off x="3737890" y="1451665"/>
          <a:ext cx="5498021" cy="1027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Органы местного самоуправления -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</a:t>
          </a:r>
          <a:endParaRPr lang="ru-RU" sz="2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88070" y="1501845"/>
        <a:ext cx="5397661" cy="927576"/>
      </dsp:txXfrm>
    </dsp:sp>
    <dsp:sp modelId="{77ED79BE-D64A-46A7-8CEE-CB20B2956A77}">
      <dsp:nvSpPr>
        <dsp:cNvPr id="0" name=""/>
        <dsp:cNvSpPr/>
      </dsp:nvSpPr>
      <dsp:spPr>
        <a:xfrm>
          <a:off x="3751270" y="2541313"/>
          <a:ext cx="5489310" cy="1119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Организации, осуществляющие отлов - 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2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05903" y="2595946"/>
        <a:ext cx="5380044" cy="1009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BB35F-BFFF-4F75-8152-163F596ED21E}">
      <dsp:nvSpPr>
        <dsp:cNvPr id="0" name=""/>
        <dsp:cNvSpPr/>
      </dsp:nvSpPr>
      <dsp:spPr>
        <a:xfrm>
          <a:off x="0" y="2361403"/>
          <a:ext cx="9742040" cy="181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исполнение</a:t>
          </a:r>
          <a:endParaRPr lang="ru-RU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2361403"/>
        <a:ext cx="9742040" cy="980082"/>
      </dsp:txXfrm>
    </dsp:sp>
    <dsp:sp modelId="{EB6B9767-5F31-47D4-B5C3-7CBECB85F9D2}">
      <dsp:nvSpPr>
        <dsp:cNvPr id="0" name=""/>
        <dsp:cNvSpPr/>
      </dsp:nvSpPr>
      <dsp:spPr>
        <a:xfrm>
          <a:off x="0" y="3305186"/>
          <a:ext cx="4871019" cy="834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44 029,9 </a:t>
          </a:r>
          <a:r>
            <a:rPr lang="ru-RU" sz="33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</a:t>
          </a:r>
          <a:r>
            <a:rPr lang="ru-RU" sz="3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рублей</a:t>
          </a:r>
          <a:endParaRPr lang="ru-RU" sz="3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305186"/>
        <a:ext cx="4871019" cy="834884"/>
      </dsp:txXfrm>
    </dsp:sp>
    <dsp:sp modelId="{DF084ACF-09BC-424E-A5BC-FD18DEB990EC}">
      <dsp:nvSpPr>
        <dsp:cNvPr id="0" name=""/>
        <dsp:cNvSpPr/>
      </dsp:nvSpPr>
      <dsp:spPr>
        <a:xfrm>
          <a:off x="4871020" y="3305186"/>
          <a:ext cx="4871019" cy="834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3 420</a:t>
          </a:r>
          <a:r>
            <a:rPr lang="ru-RU" sz="330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3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особей</a:t>
          </a:r>
          <a:endParaRPr lang="ru-RU" sz="3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71020" y="3305186"/>
        <a:ext cx="4871019" cy="834884"/>
      </dsp:txXfrm>
    </dsp:sp>
    <dsp:sp modelId="{932D0456-2DDE-4B03-B269-05BE6528980D}">
      <dsp:nvSpPr>
        <dsp:cNvPr id="0" name=""/>
        <dsp:cNvSpPr/>
      </dsp:nvSpPr>
      <dsp:spPr>
        <a:xfrm rot="10800000">
          <a:off x="0" y="93"/>
          <a:ext cx="9742040" cy="2388534"/>
        </a:xfrm>
        <a:prstGeom prst="upArrowCallout">
          <a:avLst/>
        </a:prstGeom>
        <a:gradFill rotWithShape="1">
          <a:gsLst>
            <a:gs pos="0">
              <a:schemeClr val="accent2">
                <a:tint val="43000"/>
                <a:satMod val="165000"/>
              </a:schemeClr>
            </a:gs>
            <a:gs pos="55000">
              <a:schemeClr val="accent2">
                <a:tint val="83000"/>
                <a:satMod val="155000"/>
              </a:schemeClr>
            </a:gs>
            <a:gs pos="100000">
              <a:schemeClr val="accent2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финансирование</a:t>
          </a:r>
          <a:endParaRPr lang="ru-RU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10800000">
        <a:off x="0" y="93"/>
        <a:ext cx="9742040" cy="838375"/>
      </dsp:txXfrm>
    </dsp:sp>
    <dsp:sp modelId="{4985AC8E-32EF-4F75-839E-52337E32D8B9}">
      <dsp:nvSpPr>
        <dsp:cNvPr id="0" name=""/>
        <dsp:cNvSpPr/>
      </dsp:nvSpPr>
      <dsp:spPr>
        <a:xfrm>
          <a:off x="0" y="778439"/>
          <a:ext cx="4871019" cy="834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44 355,3 </a:t>
          </a:r>
          <a:r>
            <a:rPr lang="ru-RU" sz="33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тыс.</a:t>
          </a:r>
          <a:r>
            <a:rPr lang="ru-RU" sz="3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рублей</a:t>
          </a:r>
          <a:endParaRPr lang="ru-RU" sz="3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778439"/>
        <a:ext cx="4871019" cy="834634"/>
      </dsp:txXfrm>
    </dsp:sp>
    <dsp:sp modelId="{D88A6DC5-F6E5-4C0E-84F9-356254BE7DB1}">
      <dsp:nvSpPr>
        <dsp:cNvPr id="0" name=""/>
        <dsp:cNvSpPr/>
      </dsp:nvSpPr>
      <dsp:spPr>
        <a:xfrm>
          <a:off x="4871020" y="778439"/>
          <a:ext cx="4871019" cy="8346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3  607 </a:t>
          </a:r>
          <a:r>
            <a:rPr lang="ru-RU" sz="3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особей</a:t>
          </a:r>
          <a:endParaRPr lang="ru-RU" sz="33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71020" y="778439"/>
        <a:ext cx="4871019" cy="83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0" y="4722817"/>
            <a:ext cx="5408613" cy="4473575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463" y="884238"/>
            <a:ext cx="7742238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9" y="5521329"/>
            <a:ext cx="596265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Прошедший год для надзорной деятельность стал переходным. </a:t>
            </a:r>
            <a:r>
              <a:rPr lang="ru-RU" dirty="0" smtClean="0"/>
              <a:t>При осуществлении государственного регионального надзора в области обращения с животными начиная</a:t>
            </a:r>
            <a:r>
              <a:rPr lang="ru-RU" baseline="0" dirty="0" smtClean="0"/>
              <a:t> с 01.10.2021 года и с принятием положения о государственном региональном надзоре в области обращения с животными №635 надзорная деятельность осуществляется в соответствии с 248-м федеральным законом и двумя областными законами. До этого момента мы руководствовались 294-м федеральным надзором. Я остановлюсь только о новеллах в законодательстве.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74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вступлением в силу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248-ФЗ главный акцент в надзорной деятельности смещается на профилактику правонарушений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все проводимые мероприятия вносятся в информационную систему, тем самым обеспечивая прозрачность надзорной деятельности как для проверяемых лиц, так и для надзорных органов.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Осуществление государственного  контроля (надзора)  в первом полугодии 2021 года проводился в соответствии с: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Федеральным законом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Административным регламентом исполнения Управлением ветеринарии Ленинградской области государственной функции по осуществлению государственного надзора в области обращения с животными на территории Ленинградской области (в части осуществления государственного надзора за соблюдением обязательных требований в отношении животных (за исключением обязательных требований в отношении диких животных, содержащихся или используемых в условиях неволи)), утвержденный Приказом Управления ветеринарии Ленинградской области от 02.09.2020 №20.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01.07.2021 года  государственный контроль (надзор) осуществляется  в соответствии с Федеральным законом от 31.07.2020 N 248-ФЗ "О государственном контроле (надзоре) и муниципальном контроле в Российской Федерации".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редакции  Федерального закона от 11.06.2021 N 170-ФЗ «О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Федерации»: Государственный контроль (надзор) в области обращения с животными осуществляется посредством: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регионального государственного контроля (надзора) в области обращения с животными, осуществляемого уполномоченными органами исполнительной власти субъектов Российской Федерации, в соответствии с положениями, утверждаемыми высшими исполнительными органами государственной власти субъектов Российской Федерации.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Постановлением Правительства Ленинградской области от 30.09.2021 № 635 утверждено ПОЛОЖЕНИЕ о региональном государственном контроле (надзоре) в области обращения с животными на территории Ленинградской области.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64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2021 году</a:t>
            </a:r>
            <a:r>
              <a:rPr lang="ru-RU" baseline="0" dirty="0" smtClean="0"/>
              <a:t> установлены обязательные требования по внесению </a:t>
            </a:r>
            <a:r>
              <a:rPr lang="ru-RU" dirty="0" smtClean="0"/>
              <a:t>надзорных  мероприятий в информационную систему</a:t>
            </a:r>
            <a:r>
              <a:rPr lang="ru-RU" baseline="0" dirty="0" smtClean="0"/>
              <a:t> Типовое облачное решение контрольно-надзорной деятельности (ТОР КНД)</a:t>
            </a:r>
            <a:r>
              <a:rPr lang="ru-RU" dirty="0" smtClean="0"/>
              <a:t>  С 2023 года это все будет работать ТОЛЬКО в электронном виде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9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93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всем обращениям была проведена проверка фактов с выездом на место специалистов Управления или специалистов подведомственных учреждений, даны исчерпывающие ответы в рамках возложенных полномочий.</a:t>
            </a:r>
          </a:p>
          <a:p>
            <a:endParaRPr lang="ru-RU" dirty="0" smtClean="0"/>
          </a:p>
          <a:p>
            <a:r>
              <a:rPr lang="ru-RU" dirty="0" smtClean="0"/>
              <a:t>В случае выявления фактов нарушения - перенаправление в Администрации МО Ленинградской области, </a:t>
            </a:r>
            <a:r>
              <a:rPr lang="ru-RU" dirty="0" err="1" smtClean="0"/>
              <a:t>Россельхознадзор</a:t>
            </a:r>
            <a:r>
              <a:rPr lang="ru-RU" dirty="0" smtClean="0"/>
              <a:t> – для рассмотрения в пределах полномочий. Направление предостережения – 1 (в отношении юр. лиц).</a:t>
            </a:r>
          </a:p>
          <a:p>
            <a:endParaRPr lang="ru-RU" dirty="0" smtClean="0"/>
          </a:p>
          <a:p>
            <a:r>
              <a:rPr lang="ru-RU" dirty="0" smtClean="0"/>
              <a:t>В связи с тем, что в КоАП РФ не предусмотрена ответственность за нарушение Федерального закона №498 - ФЗ, в адрес нарушителей направляются уведомления о недопустимости нарушения требований законодательства Российской Федерации в области обращения с животными – 4 (в отношении физ. лиц)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45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Освоение</a:t>
            </a:r>
            <a:r>
              <a:rPr lang="ru-RU" baseline="0" dirty="0" smtClean="0"/>
              <a:t> субвенций ОМСУ  99,27 %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38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конкурса детского творчества на тему ответственного отношения к животным в котором приняло участие более        2 000 детей со всей Ленинградской области. На конкурс было прислано: 1 109 детских рисунков, 152 эссе, 532 фотографии и 132 видеоролика. По результатам конкурса мы сейчас готовим выставку лучших работ. Совместно с Управлением МФЦ в преддверии Нового года была проведена акция «Сытый Новый год». Где было собрано и передано в приюты более 2-х тонн кормов для животных. Комитет по молодежной политике помог в организации акций на Северном автовокзале, где раздавалась печатная продукция гражданам.</a:t>
            </a:r>
          </a:p>
          <a:p>
            <a:r>
              <a:rPr lang="ru-RU" dirty="0" smtClean="0"/>
              <a:t>Управление своими силами сняло более 10 роликов социальной рекламы, некоторые из которых набрали 40 тысяч просмотров. Наши певцы, композиторы, артисты и депутат Государственной думы присоединились к нашему проекту и снялись в роликах для привлечения внимания граждан к ответственному отношению к животным. Специалисты государственной ветеринарной службы активно проводили в прошлом году, и продолжают работать с подрастающим поколением проводят «Уроки доброты для школьников».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80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9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75"/>
            <a:ext cx="12192000" cy="68754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 </a:t>
            </a:r>
            <a:r>
              <a:rPr lang="ru-RU" sz="32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результатах правоприменительной практики при  осуществлении регионального государственного контроля (надзора) в области обращения с животными на территории Ленинградской области за 2021 год.</a:t>
            </a: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35359" y="4509120"/>
            <a:ext cx="11521281" cy="1944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800" dirty="0" smtClean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Щагина </a:t>
            </a:r>
            <a:r>
              <a:rPr lang="ru-RU" sz="28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Наталья Михайловна,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8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Начальник отдела ГНООЖ и ППОВ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8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Управления ветеринарии 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8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Ленинградской области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3600" b="1" kern="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43872" y="692696"/>
            <a:ext cx="939920" cy="103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11" y="652972"/>
            <a:ext cx="1219125" cy="107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7344816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Административная ответственность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404664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404664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5520" y="1722289"/>
            <a:ext cx="936104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Областной закон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области от 02.07.2003 N 47-оз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административных правонарушениях"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9816" y="3140968"/>
            <a:ext cx="6696744" cy="18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правил выгула животных и непринятие мер по уборке произведенных домашними животными загрязнений имеют состав и событие административного правонарушения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85988" y="3546724"/>
            <a:ext cx="1728192" cy="988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2.2.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47528" y="5367326"/>
            <a:ext cx="1738660" cy="9261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1.9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9816" y="5229200"/>
            <a:ext cx="6696744" cy="12024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административных правонарушениях,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составлять должностные лица органов местного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самоуправления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932"/>
            <a:ext cx="1470472" cy="14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0974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620688"/>
            <a:ext cx="103610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Жалобы на жестокое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с животными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285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438000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7528" y="1727051"/>
            <a:ext cx="9361040" cy="139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137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 РФ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определяет, что к животным применяются общие правила об имуществе постольку, поскольку законом или иными правовыми актами не установлено иное. При осуществлении прав не допускается жестокое обращение с животными, противоречащее принципам гуманности.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1216" y="5229200"/>
            <a:ext cx="9361040" cy="1346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245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 РФ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является преступлением «Жестокое обращение с животным в целях причинения ему боли и (или) страданий, а равно из хулиганских побуждений или из корыстных побуждений, повлекшее его гибель или увечье».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7280" y="3356992"/>
            <a:ext cx="9361040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241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 РФ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 случаях, когда собственник домашних животных обращается с ними в явном противоречии с установленными на основании закона правилами и принятыми в обществе нормами гуманного отношения к животным, эти животные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быть изъяты у собственника путем их выкупа лицом, предъявившим соответствующее требование в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848"/>
            <a:ext cx="169686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1927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04664"/>
            <a:ext cx="6408712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БНЖ 2021 года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04094229"/>
              </p:ext>
            </p:extLst>
          </p:nvPr>
        </p:nvGraphicFramePr>
        <p:xfrm>
          <a:off x="551384" y="1916832"/>
          <a:ext cx="73678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916832"/>
            <a:ext cx="3140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919268" y="4923656"/>
            <a:ext cx="2952328" cy="12024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2 956 особей – 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26%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73460"/>
            <a:ext cx="1212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373460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30225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548680"/>
            <a:ext cx="7848872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роста поголовья БНЖ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04664"/>
            <a:ext cx="1212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404664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559496" y="2348880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544564" y="3557264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559032" y="4837136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09951" y="2133996"/>
            <a:ext cx="78488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Оставленные животные после летних отпусков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4016" y="3342380"/>
            <a:ext cx="786596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не стерилизованных животных на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самовыгуле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выкинутое на улицу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потомство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7712" y="4622252"/>
            <a:ext cx="7892849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достаточность пропаганды о предотвращении нежелательного потомства у домашних животных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326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620688"/>
            <a:ext cx="1036108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Льготная стерилизация в 2021 году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2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3" y="332656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7" y="2059043"/>
            <a:ext cx="1728192" cy="171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459819"/>
            <a:ext cx="1512168" cy="131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567609" y="2636912"/>
            <a:ext cx="2952327" cy="1134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44 627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голов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72064" y="2636912"/>
            <a:ext cx="3024336" cy="1134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16 140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голов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7488" y="4509120"/>
            <a:ext cx="4032448" cy="1202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Подвергнуты льготной стерилизации 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голов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74099" y="4509120"/>
            <a:ext cx="4176464" cy="1202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Подвергнуты льготной стерилизации 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1487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голов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656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84" y="620688"/>
            <a:ext cx="813690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ОМСУ по безнадзорным животным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66985402"/>
              </p:ext>
            </p:extLst>
          </p:nvPr>
        </p:nvGraphicFramePr>
        <p:xfrm>
          <a:off x="1487488" y="2132856"/>
          <a:ext cx="97420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88" b="98047" l="9896" r="89974">
                        <a14:foregroundMark x1="67578" y1="24414" x2="67578" y2="24414"/>
                        <a14:backgroundMark x1="71484" y1="39063" x2="71484" y2="39063"/>
                        <a14:backgroundMark x1="58854" y1="28223" x2="81901" y2="54980"/>
                        <a14:backgroundMark x1="53385" y1="56738" x2="54167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783"/>
            <a:ext cx="1872208" cy="24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95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548680"/>
            <a:ext cx="10361084" cy="639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в ответе за тех, кого приручили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8416" y="1643931"/>
            <a:ext cx="339336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Создано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роликов,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медийными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личностями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8415" y="2963800"/>
            <a:ext cx="339336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 областной конкурс детского творчества -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8415" y="4365104"/>
            <a:ext cx="3393367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совместно с МФЦ «сытый Новый год» - 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тонн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кормов передано в приюты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4232" y="1603648"/>
            <a:ext cx="3456384" cy="1177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Специалистами Управления и сотрудниками СББЖ Проведено 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уроков доброты со школьниками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84232" y="3090664"/>
            <a:ext cx="345638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Размещены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билборды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федеральных трассах,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баннеров в автобусах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4232" y="4365104"/>
            <a:ext cx="345638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семинаров с председателями СНТ и ДНП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5520" y="5949280"/>
            <a:ext cx="828092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Распространено 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памяток,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флаеров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различных мероприятиях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" r="4812" b="5365"/>
          <a:stretch/>
        </p:blipFill>
        <p:spPr>
          <a:xfrm>
            <a:off x="4593075" y="3645024"/>
            <a:ext cx="3007245" cy="2098009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4162" b="12221"/>
          <a:stretch/>
        </p:blipFill>
        <p:spPr>
          <a:xfrm>
            <a:off x="4593075" y="1574589"/>
            <a:ext cx="3067175" cy="187220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2904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692696"/>
            <a:ext cx="82089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2022 год – Год Команды 47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76672"/>
            <a:ext cx="12128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39" y="495722"/>
            <a:ext cx="13414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83433" y="1738735"/>
            <a:ext cx="10550424" cy="43545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уроков доброты (УВЛО и СББЖ);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выставок лучших работ областного конкурса детского творчества (УВЛО и СББЖ);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Издание альманаха лучших работ областного конкурса детского творчества;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преддверии летних отпусков акция на автовокзале Северный (УВЛО, Комитет по молодежной политике и Комитет по транспорту)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баннеров вдоль федеральных трасс (Комитет по печати)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</a:t>
            </a:r>
            <a:r>
              <a:rPr lang="ru-RU" sz="23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стикеров</a:t>
            </a:r>
            <a:r>
              <a:rPr lang="ru-RU" sz="23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(30х40) в железнодорожном транспорте (Комитет по печати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дней льготной стерилизации.</a:t>
            </a:r>
            <a:endParaRPr lang="ru-RU" sz="2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8139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529" y="2849565"/>
            <a:ext cx="87363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 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7" y="927668"/>
            <a:ext cx="1413975" cy="163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04" y="890057"/>
            <a:ext cx="1800200" cy="159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548680"/>
            <a:ext cx="68407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управления размещены: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8964" y="1412776"/>
            <a:ext cx="8496944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основных нормативных правовых актов, содержащих обязательные требования, соблюдение которых контролируется при осуществлении регионального государственного контроля (надзора) в области обращения с животными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://veterinary.lenobl.ru/.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69" y="394568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" y="2420888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5612" y="3789040"/>
            <a:ext cx="8496944" cy="2611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План-график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профилактических визитов специалистами Управления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регионального государственного контроля (надзора) в области обращения с животными на  2022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  <a:p>
            <a:pPr algn="ctr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://veterinary.lenobl.ru/ru/gosudarstvennyj-nadzor-v-oblasti-obrasheniya-s-zhivotnymi/profilaktika-narushenij-obyazatelnyh-trebovanij-zakonodatelstva-v-obla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355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548680"/>
            <a:ext cx="10361084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 Управления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2330873"/>
              </p:ext>
            </p:extLst>
          </p:nvPr>
        </p:nvGraphicFramePr>
        <p:xfrm>
          <a:off x="1847528" y="1571923"/>
          <a:ext cx="10009112" cy="456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56" r="89904">
                        <a14:foregroundMark x1="39423" y1="4567" x2="39423" y2="4567"/>
                        <a14:foregroundMark x1="70433" y1="51683" x2="70433" y2="51683"/>
                        <a14:foregroundMark x1="67788" y1="75481" x2="67788" y2="75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207568" cy="22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576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620688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Проведенные надзорные мероприятия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376" y="1595265"/>
            <a:ext cx="5388864" cy="457200"/>
          </a:xfrm>
        </p:spPr>
        <p:txBody>
          <a:bodyPr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294 -ФЗ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12024" y="1575669"/>
            <a:ext cx="5389033" cy="457200"/>
          </a:xfrm>
        </p:spPr>
        <p:txBody>
          <a:bodyPr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248 -ФЗ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36907328"/>
              </p:ext>
            </p:extLst>
          </p:nvPr>
        </p:nvGraphicFramePr>
        <p:xfrm>
          <a:off x="479376" y="2492896"/>
          <a:ext cx="5472608" cy="355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73076886"/>
              </p:ext>
            </p:extLst>
          </p:nvPr>
        </p:nvGraphicFramePr>
        <p:xfrm>
          <a:off x="6312024" y="2636912"/>
          <a:ext cx="51125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620688"/>
            <a:ext cx="1000911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 248 - ФЗ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594718"/>
            <a:ext cx="5388864" cy="754161"/>
          </a:xfrm>
        </p:spPr>
        <p:txBody>
          <a:bodyPr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Профилактические мероприятия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456040" y="1594718"/>
            <a:ext cx="5389033" cy="754161"/>
          </a:xfrm>
        </p:spPr>
        <p:txBody>
          <a:bodyPr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Контрольно-надзорные мероприятия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2624" y="2492896"/>
            <a:ext cx="5413375" cy="418576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информирование;</a:t>
            </a:r>
          </a:p>
          <a:p>
            <a:pPr>
              <a:spcBef>
                <a:spcPts val="1200"/>
              </a:spcBef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обобщение правоприменительной практики;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объявление предостережения;</a:t>
            </a:r>
            <a:r>
              <a:rPr lang="ru-RU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(вносится в ЕРКНМ)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консультирование;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профилактический визит</a:t>
            </a:r>
            <a:r>
              <a:rPr lang="ru-RU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(вносится в ЕРКНМ)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56040" y="2492897"/>
            <a:ext cx="5400600" cy="418576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контролируемым лицом: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Инспекционный визит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Рейдовый осмотр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Документарная проверка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Выездная проверка</a:t>
            </a:r>
          </a:p>
          <a:p>
            <a:r>
              <a:rPr lang="ru-RU" sz="2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взаимодействия с контролируемым лицом: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Наблюдение за соблюдением обязательных требований;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Выездное обследование.</a:t>
            </a: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567643"/>
            <a:ext cx="993710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надзоре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4070272"/>
              </p:ext>
            </p:extLst>
          </p:nvPr>
        </p:nvGraphicFramePr>
        <p:xfrm>
          <a:off x="3610210" y="1484784"/>
          <a:ext cx="7344816" cy="472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8" y="2420888"/>
            <a:ext cx="3398612" cy="31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4360" y="3363089"/>
            <a:ext cx="229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ген. прокуратуры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52" y="51571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трафы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8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1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692696"/>
            <a:ext cx="626469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Субъекты надзора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27306527"/>
              </p:ext>
            </p:extLst>
          </p:nvPr>
        </p:nvGraphicFramePr>
        <p:xfrm>
          <a:off x="2063551" y="1772815"/>
          <a:ext cx="9452073" cy="43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7848" y="558924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Граждане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044" r="100000">
                        <a14:foregroundMark x1="74015" y1="88613" x2="74015" y2="88613"/>
                        <a14:backgroundMark x1="73139" y1="96788" x2="73139" y2="96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8" y="2492896"/>
            <a:ext cx="2772308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742809"/>
            <a:ext cx="7704856" cy="7419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 к  приютам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399" y="1628800"/>
            <a:ext cx="1094521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Ленинградской области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23.04.2021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N231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Порядка осуществления деятельности по обращению с животными без владельцев на территории Ленинградской области и Порядка организации деятельности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приютов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животных и норм содержания животных в них на территории Ленинградской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3" y="556944"/>
            <a:ext cx="1212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97" y="556944"/>
            <a:ext cx="134143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399" y="5106640"/>
            <a:ext cx="10911967" cy="1490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приюта отнесены к категории высокого риска, 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приютов отнесены к категории среднего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организации, осуществляющие отлов животных отнесены к категории низкого риска.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399" y="3645024"/>
            <a:ext cx="10924915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Приказом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19.11.2021 N 18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утверждены перечни отнесения объектов контроля к категории риска при осуществлении регионального государственного контроля (надзора) в области обращения с животными на территории Ленинградской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1458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548680"/>
            <a:ext cx="10361084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обращений граждан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4324" y="1556792"/>
            <a:ext cx="5629376" cy="13681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 проверок (КУСП)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ОМВД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4324" y="3068960"/>
            <a:ext cx="5630308" cy="16561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Обращения: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агрессивное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собак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выгул собаки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намордника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*безнадзорные животные -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собаки в ночное время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4324" y="4869160"/>
            <a:ext cx="5630308" cy="165618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*направлены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Администрации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ОМСУ ЛО; направлены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СББЖ районов для проверки наличия у животных вакцинации против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бешенства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663393"/>
              </p:ext>
            </p:extLst>
          </p:nvPr>
        </p:nvGraphicFramePr>
        <p:xfrm>
          <a:off x="695400" y="1600200"/>
          <a:ext cx="53848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2" y="332656"/>
            <a:ext cx="1212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907" y="399603"/>
            <a:ext cx="13414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30038</TotalTime>
  <Words>1589</Words>
  <Application>Microsoft Office PowerPoint</Application>
  <PresentationFormat>Произвольный</PresentationFormat>
  <Paragraphs>176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На сайте управления размещены:</vt:lpstr>
      <vt:lpstr>Надзорная деятельность Управления</vt:lpstr>
      <vt:lpstr>Проведенные надзорные мероприятия</vt:lpstr>
      <vt:lpstr>Работа по 248 - ФЗ </vt:lpstr>
      <vt:lpstr>Цифровизация в надзоре</vt:lpstr>
      <vt:lpstr>Субъекты надзора</vt:lpstr>
      <vt:lpstr>Требования  к  приютам</vt:lpstr>
      <vt:lpstr>Рассмотрение обращений граждан</vt:lpstr>
      <vt:lpstr>Административная ответственность </vt:lpstr>
      <vt:lpstr>Жалобы на жестокое  обращение с животными</vt:lpstr>
      <vt:lpstr>Мониторинг БНЖ 2021 года</vt:lpstr>
      <vt:lpstr>Причины роста поголовья БНЖ</vt:lpstr>
      <vt:lpstr>Льготная стерилизация в 2021 году</vt:lpstr>
      <vt:lpstr>Работа с ОМСУ по безнадзорным животным</vt:lpstr>
      <vt:lpstr>Мы в ответе за тех, кого приручили</vt:lpstr>
      <vt:lpstr>Задачи на 2022 год – Год Команды 47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Наталья Михайловна Щагина</cp:lastModifiedBy>
  <cp:revision>2189</cp:revision>
  <cp:lastPrinted>2021-03-12T11:02:28Z</cp:lastPrinted>
  <dcterms:created xsi:type="dcterms:W3CDTF">2012-03-25T09:17:10Z</dcterms:created>
  <dcterms:modified xsi:type="dcterms:W3CDTF">2022-02-24T05:53:19Z</dcterms:modified>
</cp:coreProperties>
</file>