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notesSlides/notesSlide3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97" r:id="rId1"/>
  </p:sldMasterIdLst>
  <p:notesMasterIdLst>
    <p:notesMasterId r:id="rId55"/>
  </p:notesMasterIdLst>
  <p:handoutMasterIdLst>
    <p:handoutMasterId r:id="rId56"/>
  </p:handoutMasterIdLst>
  <p:sldIdLst>
    <p:sldId id="1001" r:id="rId2"/>
    <p:sldId id="1133" r:id="rId3"/>
    <p:sldId id="1147" r:id="rId4"/>
    <p:sldId id="1158" r:id="rId5"/>
    <p:sldId id="1078" r:id="rId6"/>
    <p:sldId id="1105" r:id="rId7"/>
    <p:sldId id="1187" r:id="rId8"/>
    <p:sldId id="1186" r:id="rId9"/>
    <p:sldId id="1178" r:id="rId10"/>
    <p:sldId id="1179" r:id="rId11"/>
    <p:sldId id="1135" r:id="rId12"/>
    <p:sldId id="1169" r:id="rId13"/>
    <p:sldId id="1144" r:id="rId14"/>
    <p:sldId id="1167" r:id="rId15"/>
    <p:sldId id="1140" r:id="rId16"/>
    <p:sldId id="1108" r:id="rId17"/>
    <p:sldId id="1130" r:id="rId18"/>
    <p:sldId id="1094" r:id="rId19"/>
    <p:sldId id="1137" r:id="rId20"/>
    <p:sldId id="1191" r:id="rId21"/>
    <p:sldId id="1188" r:id="rId22"/>
    <p:sldId id="1157" r:id="rId23"/>
    <p:sldId id="1156" r:id="rId24"/>
    <p:sldId id="1159" r:id="rId25"/>
    <p:sldId id="1160" r:id="rId26"/>
    <p:sldId id="1161" r:id="rId27"/>
    <p:sldId id="1087" r:id="rId28"/>
    <p:sldId id="1162" r:id="rId29"/>
    <p:sldId id="1192" r:id="rId30"/>
    <p:sldId id="1163" r:id="rId31"/>
    <p:sldId id="1143" r:id="rId32"/>
    <p:sldId id="1111" r:id="rId33"/>
    <p:sldId id="1174" r:id="rId34"/>
    <p:sldId id="1175" r:id="rId35"/>
    <p:sldId id="1173" r:id="rId36"/>
    <p:sldId id="1171" r:id="rId37"/>
    <p:sldId id="1112" r:id="rId38"/>
    <p:sldId id="1177" r:id="rId39"/>
    <p:sldId id="1183" r:id="rId40"/>
    <p:sldId id="1148" r:id="rId41"/>
    <p:sldId id="1141" r:id="rId42"/>
    <p:sldId id="1036" r:id="rId43"/>
    <p:sldId id="1033" r:id="rId44"/>
    <p:sldId id="1164" r:id="rId45"/>
    <p:sldId id="1165" r:id="rId46"/>
    <p:sldId id="1181" r:id="rId47"/>
    <p:sldId id="1189" r:id="rId48"/>
    <p:sldId id="1093" r:id="rId49"/>
    <p:sldId id="1182" r:id="rId50"/>
    <p:sldId id="1138" r:id="rId51"/>
    <p:sldId id="1146" r:id="rId52"/>
    <p:sldId id="1193" r:id="rId53"/>
    <p:sldId id="1072" r:id="rId54"/>
  </p:sldIdLst>
  <p:sldSz cx="12192000" cy="6858000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1">
          <p15:clr>
            <a:srgbClr val="A4A3A4"/>
          </p15:clr>
        </p15:guide>
        <p15:guide id="2" pos="2129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0">
          <p15:clr>
            <a:srgbClr val="A4A3A4"/>
          </p15:clr>
        </p15:guide>
        <p15:guide id="5" orient="horz" pos="2144">
          <p15:clr>
            <a:srgbClr val="A4A3A4"/>
          </p15:clr>
        </p15:guide>
        <p15:guide id="6" orient="horz" pos="2141">
          <p15:clr>
            <a:srgbClr val="A4A3A4"/>
          </p15:clr>
        </p15:guide>
        <p15:guide id="7" pos="3109">
          <p15:clr>
            <a:srgbClr val="A4A3A4"/>
          </p15:clr>
        </p15:guide>
        <p15:guide id="8" pos="3126">
          <p15:clr>
            <a:srgbClr val="A4A3A4"/>
          </p15:clr>
        </p15:guide>
        <p15:guide id="9" orient="horz" pos="4573">
          <p15:clr>
            <a:srgbClr val="A4A3A4"/>
          </p15:clr>
        </p15:guide>
        <p15:guide id="10" orient="horz" pos="4567">
          <p15:clr>
            <a:srgbClr val="A4A3A4"/>
          </p15:clr>
        </p15:guide>
        <p15:guide id="11" pos="1458">
          <p15:clr>
            <a:srgbClr val="A4A3A4"/>
          </p15:clr>
        </p15:guide>
        <p15:guide id="12" pos="1465">
          <p15:clr>
            <a:srgbClr val="A4A3A4"/>
          </p15:clr>
        </p15:guide>
        <p15:guide id="13" orient="horz" pos="3137">
          <p15:clr>
            <a:srgbClr val="A4A3A4"/>
          </p15:clr>
        </p15:guide>
        <p15:guide id="14" orient="horz" pos="3133">
          <p15:clr>
            <a:srgbClr val="A4A3A4"/>
          </p15:clr>
        </p15:guide>
        <p15:guide id="15" orient="horz" pos="2148">
          <p15:clr>
            <a:srgbClr val="A4A3A4"/>
          </p15:clr>
        </p15:guide>
        <p15:guide id="16" orient="horz" pos="2145">
          <p15:clr>
            <a:srgbClr val="A4A3A4"/>
          </p15:clr>
        </p15:guide>
        <p15:guide id="17" orient="horz" pos="4581">
          <p15:clr>
            <a:srgbClr val="A4A3A4"/>
          </p15:clr>
        </p15:guide>
        <p15:guide id="18" orient="horz" pos="4575">
          <p15:clr>
            <a:srgbClr val="A4A3A4"/>
          </p15:clr>
        </p15:guide>
        <p15:guide id="19" pos="2148">
          <p15:clr>
            <a:srgbClr val="A4A3A4"/>
          </p15:clr>
        </p15:guide>
        <p15:guide id="20" pos="2159">
          <p15:clr>
            <a:srgbClr val="A4A3A4"/>
          </p15:clr>
        </p15:guide>
        <p15:guide id="21" pos="3137">
          <p15:clr>
            <a:srgbClr val="A4A3A4"/>
          </p15:clr>
        </p15:guide>
        <p15:guide id="22" pos="3154">
          <p15:clr>
            <a:srgbClr val="A4A3A4"/>
          </p15:clr>
        </p15:guide>
        <p15:guide id="23" pos="1471">
          <p15:clr>
            <a:srgbClr val="A4A3A4"/>
          </p15:clr>
        </p15:guide>
        <p15:guide id="24" pos="147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FF99"/>
    <a:srgbClr val="FF5050"/>
    <a:srgbClr val="CCFFCC"/>
    <a:srgbClr val="00CC66"/>
    <a:srgbClr val="FFFFCC"/>
    <a:srgbClr val="FFFFFF"/>
    <a:srgbClr val="CCFFFF"/>
    <a:srgbClr val="FF9900"/>
    <a:srgbClr val="A98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6911" autoAdjust="0"/>
  </p:normalViewPr>
  <p:slideViewPr>
    <p:cSldViewPr>
      <p:cViewPr>
        <p:scale>
          <a:sx n="100" d="100"/>
          <a:sy n="100" d="100"/>
        </p:scale>
        <p:origin x="-384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10" y="-108"/>
      </p:cViewPr>
      <p:guideLst>
        <p:guide orient="horz" pos="3130"/>
        <p:guide orient="horz" pos="3126"/>
        <p:guide orient="horz" pos="2143"/>
        <p:guide orient="horz" pos="2140"/>
        <p:guide orient="horz" pos="4572"/>
        <p:guide orient="horz" pos="4566"/>
        <p:guide orient="horz" pos="3136"/>
        <p:guide orient="horz" pos="3132"/>
        <p:guide orient="horz" pos="2147"/>
        <p:guide orient="horz" pos="2144"/>
        <p:guide orient="horz" pos="4580"/>
        <p:guide orient="horz" pos="4574"/>
        <p:guide pos="2099"/>
        <p:guide pos="2110"/>
        <p:guide pos="3065"/>
        <p:guide pos="3082"/>
        <p:guide pos="1437"/>
        <p:guide pos="1444"/>
        <p:guide pos="2118"/>
        <p:guide pos="2129"/>
        <p:guide pos="3093"/>
        <p:guide pos="3109"/>
        <p:guide pos="1450"/>
        <p:guide pos="14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93233267716536"/>
          <c:y val="3.5285246353023721E-2"/>
          <c:w val="0.6781706446850394"/>
          <c:h val="0.875503883150597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АЧС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4.7744875827339011E-3"/>
                  <c:y val="-1.0986247123668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470769231416711E-3"/>
                  <c:y val="-6.28882275213948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911821912391762E-3"/>
                  <c:y val="-1.4082393766131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008726186746036E-3"/>
                  <c:y val="-5.9901433857213989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30401</c:v>
                </c:pt>
                <c:pt idx="1">
                  <c:v>30717</c:v>
                </c:pt>
                <c:pt idx="2">
                  <c:v>31168</c:v>
                </c:pt>
                <c:pt idx="3">
                  <c:v>34464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Грипп птиц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ln>
                <a:solidFill>
                  <a:schemeClr val="accent2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B05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9698</c:v>
                </c:pt>
                <c:pt idx="1">
                  <c:v>12351</c:v>
                </c:pt>
                <c:pt idx="2">
                  <c:v>22517</c:v>
                </c:pt>
                <c:pt idx="3">
                  <c:v>22095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Бешенство</c:v>
                </c:pt>
              </c:strCache>
            </c:strRef>
          </c:tx>
          <c:spPr>
            <a:ln w="12700">
              <a:solidFill>
                <a:schemeClr val="accent6"/>
              </a:solidFill>
            </a:ln>
          </c:spPr>
          <c:invertIfNegative val="0"/>
          <c:dLbls>
            <c:dLbl>
              <c:idx val="0"/>
              <c:layout>
                <c:manualLayout>
                  <c:x val="1.0447729472218054E-2"/>
                  <c:y val="-2.4345184435086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088782026933961E-2"/>
                  <c:y val="-1.4082393766131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683223933336883E-2"/>
                  <c:y val="-6.752946309857531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362420622486786E-2"/>
                  <c:y val="-7.8417328377193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17426</c:v>
                </c:pt>
                <c:pt idx="1">
                  <c:v>17653</c:v>
                </c:pt>
                <c:pt idx="2">
                  <c:v>27716</c:v>
                </c:pt>
                <c:pt idx="3">
                  <c:v>29571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326208"/>
        <c:axId val="64683328"/>
        <c:axId val="0"/>
      </c:bar3DChart>
      <c:catAx>
        <c:axId val="11132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64683328"/>
        <c:crosses val="autoZero"/>
        <c:auto val="1"/>
        <c:lblAlgn val="ctr"/>
        <c:lblOffset val="100"/>
        <c:noMultiLvlLbl val="0"/>
      </c:catAx>
      <c:valAx>
        <c:axId val="64683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111326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25065796769576"/>
          <c:y val="0.60560653024933009"/>
          <c:w val="0.18270952263779527"/>
          <c:h val="0.31342191723536433"/>
        </c:manualLayout>
      </c:layout>
      <c:overlay val="0"/>
      <c:spPr>
        <a:ln>
          <a:solidFill>
            <a:schemeClr val="accent2"/>
          </a:solidFill>
        </a:ln>
      </c:spPr>
      <c:txPr>
        <a:bodyPr/>
        <a:lstStyle/>
        <a:p>
          <a:pPr>
            <a:def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проб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/>
      <c:overlay val="0"/>
    </c:title>
    <c:autoTitleDeleted val="0"/>
    <c:view3D>
      <c:rotX val="20"/>
      <c:rotY val="130"/>
      <c:depthPercent val="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проб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explosion val="16"/>
          <c:dPt>
            <c:idx val="0"/>
            <c:bubble3D val="0"/>
            <c:explosion val="15"/>
            <c:spPr>
              <a:solidFill>
                <a:schemeClr val="accent3"/>
              </a:solidFill>
            </c:spPr>
          </c:dPt>
          <c:dPt>
            <c:idx val="1"/>
            <c:bubble3D val="0"/>
            <c:explosion val="27"/>
          </c:dPt>
          <c:dLbls>
            <c:dLbl>
              <c:idx val="0"/>
              <c:layout>
                <c:manualLayout>
                  <c:x val="-9.5224373217790616E-3"/>
                  <c:y val="4.5729486847140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3356154871680906E-2"/>
                  <c:y val="-8.7887501036040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федеральное финансирование</c:v>
                </c:pt>
                <c:pt idx="1">
                  <c:v>за счет бюджета ЛО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8096</c:v>
                </c:pt>
                <c:pt idx="1">
                  <c:v>378686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6460659463763283"/>
          <c:y val="0.26940921908147775"/>
          <c:w val="0.32657494074732435"/>
          <c:h val="0.53947004124762155"/>
        </c:manualLayout>
      </c:layout>
      <c:overlay val="0"/>
      <c:txPr>
        <a:bodyPr/>
        <a:lstStyle/>
        <a:p>
          <a:pPr>
            <a:defRPr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30"/>
      <c:depthPercent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3766200082768565"/>
          <c:h val="0.965465642706365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положительных выявлений при лабораторном мониторинге в 2020 </c:v>
                </c:pt>
              </c:strCache>
            </c:strRef>
          </c:tx>
          <c:explosion val="10"/>
          <c:dPt>
            <c:idx val="0"/>
            <c:bubble3D val="0"/>
            <c:explosion val="6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explosion val="37"/>
            <c:spPr>
              <a:solidFill>
                <a:srgbClr val="00CC66"/>
              </a:solidFill>
            </c:spPr>
          </c:dPt>
          <c:dLbls>
            <c:dLbl>
              <c:idx val="0"/>
              <c:layout>
                <c:manualLayout>
                  <c:x val="-6.4038114278557101E-2"/>
                  <c:y val="-0.12121873611265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506056384125487E-2"/>
                  <c:y val="-2.3461000372803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703198228874306E-2"/>
                  <c:y val="-0.1665333626124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4520063336305973E-2"/>
                  <c:y val="8.953700775033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Бактериальные болезни и микозы</c:v>
                </c:pt>
                <c:pt idx="1">
                  <c:v>Вирусные болезни</c:v>
                </c:pt>
                <c:pt idx="2">
                  <c:v>Паразитарные болезни</c:v>
                </c:pt>
                <c:pt idx="3">
                  <c:v>Болезни незаразной этиологии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0.15</c:v>
                </c:pt>
                <c:pt idx="2">
                  <c:v>19</c:v>
                </c:pt>
                <c:pt idx="3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39382898897119"/>
          <c:y val="6.8277391658922854E-2"/>
          <c:w val="0.33539575822319234"/>
          <c:h val="0.83777804328686722"/>
        </c:manualLayout>
      </c:layout>
      <c:overlay val="0"/>
      <c:txPr>
        <a:bodyPr/>
        <a:lstStyle/>
        <a:p>
          <a:pPr>
            <a:defRPr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9140067058076167E-3"/>
                  <c:y val="-3.473940605925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7834343192636716E-3"/>
                  <c:y val="-3.473940605925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222895461757813E-3"/>
                  <c:y val="-4.542845407749307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0,2</a:t>
                    </a:r>
                    <a:endParaRPr lang="en-US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611447730878907E-3"/>
                  <c:y val="-4.542845407749307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0,2</a:t>
                    </a:r>
                    <a:endParaRPr lang="en-US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305723865439453E-3"/>
                  <c:y val="-4.542845407749307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0,2</a:t>
                    </a:r>
                    <a:endParaRPr lang="en-US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6528619327197265E-3"/>
                  <c:y val="-4.542845407749307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0,2</a:t>
                    </a:r>
                    <a:endParaRPr lang="en-US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305723865438623E-3"/>
                  <c:y val="-5.344524009116832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0,29</a:t>
                    </a:r>
                    <a:endParaRPr lang="en-US" dirty="0">
                      <a:solidFill>
                        <a:srgbClr val="0070C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3136902167565427E-2"/>
                  <c:y val="4.542845407749307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0,45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5222895461757813E-3"/>
                  <c:y val="-4.275619207293465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0,15</a:t>
                    </a:r>
                    <a:endParaRPr lang="en-US" dirty="0">
                      <a:solidFill>
                        <a:srgbClr val="00B0F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5.6528619327197265E-3"/>
                  <c:y val="-5.61175020957267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0,09</a:t>
                    </a:r>
                    <a:endParaRPr lang="en-US" dirty="0">
                      <a:solidFill>
                        <a:srgbClr val="00B0F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5828013411615067E-2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0.3</c:v>
                </c:pt>
                <c:pt idx="1">
                  <c:v>0.3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0.28999999999999998</c:v>
                </c:pt>
                <c:pt idx="7">
                  <c:v>0.45</c:v>
                </c:pt>
                <c:pt idx="8">
                  <c:v>0.15</c:v>
                </c:pt>
                <c:pt idx="9">
                  <c:v>0.09</c:v>
                </c:pt>
                <c:pt idx="10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655936"/>
        <c:axId val="111349696"/>
        <c:axId val="0"/>
      </c:bar3DChart>
      <c:catAx>
        <c:axId val="11965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111349696"/>
        <c:crosses val="autoZero"/>
        <c:auto val="1"/>
        <c:lblAlgn val="ctr"/>
        <c:lblOffset val="100"/>
        <c:noMultiLvlLbl val="0"/>
      </c:catAx>
      <c:valAx>
        <c:axId val="111349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ru-RU"/>
          </a:p>
        </c:txPr>
        <c:crossAx val="119655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Управлением 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рассмотрено </a:t>
            </a:r>
            <a:endParaRPr lang="ru-RU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417</a:t>
            </a:r>
            <a:r>
              <a:rPr lang="ru-RU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обращений граждан и юридических лиц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Упралением рассмотрено 417 обращений граждан и юридических лиц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5.9002191353439313E-3"/>
                  <c:y val="-0.1661858008618631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5374294309909375E-2"/>
                  <c:y val="-5.052603538089444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Жалобы по вопросам в области обращения с животными - 257</c:v>
                </c:pt>
                <c:pt idx="1">
                  <c:v>Обращения граждан (иные вопросы) - 160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257</c:v>
                </c:pt>
                <c:pt idx="1">
                  <c:v>160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2.2723963749814294E-2"/>
          <c:y val="0.26732619391433021"/>
          <c:w val="0.96398603476452238"/>
          <c:h val="0.19989204507416433"/>
        </c:manualLayout>
      </c:layout>
      <c:overlay val="0"/>
      <c:txPr>
        <a:bodyPr/>
        <a:lstStyle/>
        <a:p>
          <a:pPr>
            <a:def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091363124075754E-2"/>
          <c:y val="8.9112866427539794E-2"/>
          <c:w val="0.62304182493229288"/>
          <c:h val="0.73384157712635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Pt>
            <c:idx val="0"/>
            <c:bubble3D val="0"/>
          </c:dPt>
          <c:dPt>
            <c:idx val="1"/>
            <c:bubble3D val="0"/>
            <c:explosion val="36"/>
            <c:spPr>
              <a:solidFill>
                <a:srgbClr val="FFC000"/>
              </a:solidFill>
            </c:spPr>
          </c:dPt>
          <c:dPt>
            <c:idx val="2"/>
            <c:bubble3D val="0"/>
            <c:explosion val="22"/>
            <c:spPr>
              <a:solidFill>
                <a:srgbClr val="0070C0"/>
              </a:solidFill>
            </c:spPr>
          </c:dPt>
          <c:dPt>
            <c:idx val="3"/>
            <c:bubble3D val="0"/>
            <c:explosion val="29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explosion val="31"/>
            <c:spPr>
              <a:solidFill>
                <a:srgbClr val="FF5050"/>
              </a:solidFill>
            </c:spPr>
          </c:dPt>
          <c:dPt>
            <c:idx val="5"/>
            <c:bubble3D val="0"/>
            <c:explosion val="44"/>
            <c:spPr>
              <a:solidFill>
                <a:srgbClr val="FFFF00"/>
              </a:solidFill>
            </c:spPr>
          </c:dPt>
          <c:dPt>
            <c:idx val="6"/>
            <c:bubble3D val="0"/>
            <c:explosion val="33"/>
            <c:spPr>
              <a:solidFill>
                <a:schemeClr val="accent1">
                  <a:lumMod val="20000"/>
                  <a:lumOff val="80000"/>
                </a:schemeClr>
              </a:solidFill>
            </c:spPr>
          </c:dPt>
          <c:dLbls>
            <c:dLbl>
              <c:idx val="1"/>
              <c:layout>
                <c:manualLayout>
                  <c:x val="-5.4981035677429957E-2"/>
                  <c:y val="6.300893707620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23363667859517"/>
                  <c:y val="-3.9335110306505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2064162963993882E-2"/>
                  <c:y val="0.29868243237090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041622681233555E-2"/>
                  <c:y val="-0.21567389597877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751598651491667E-2"/>
                  <c:y val="0.11820225803690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1">
                  <c:v>перепрофилирование АЧС</c:v>
                </c:pt>
                <c:pt idx="2">
                  <c:v>поддержка молодых специалистов</c:v>
                </c:pt>
                <c:pt idx="3">
                  <c:v>госзадание</c:v>
                </c:pt>
                <c:pt idx="4">
                  <c:v>аквакультура</c:v>
                </c:pt>
                <c:pt idx="5">
                  <c:v>субсидии приютам</c:v>
                </c:pt>
                <c:pt idx="6">
                  <c:v>материально-техническое обеспечение</c:v>
                </c:pt>
              </c:strCache>
            </c:strRef>
          </c:cat>
          <c:val>
            <c:numRef>
              <c:f>Лист1!$B$2:$B$8</c:f>
              <c:numCache>
                <c:formatCode>#,##0.00\ _₽</c:formatCode>
                <c:ptCount val="7"/>
                <c:pt idx="1">
                  <c:v>5200</c:v>
                </c:pt>
                <c:pt idx="2">
                  <c:v>282</c:v>
                </c:pt>
                <c:pt idx="3">
                  <c:v>493600</c:v>
                </c:pt>
                <c:pt idx="4">
                  <c:v>2500</c:v>
                </c:pt>
                <c:pt idx="5">
                  <c:v>1800</c:v>
                </c:pt>
                <c:pt idx="6">
                  <c:v>41800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1355577228409219"/>
          <c:y val="0.10611444958496674"/>
          <c:w val="0.37154723666428063"/>
          <c:h val="0.89388555041503315"/>
        </c:manualLayout>
      </c:layout>
      <c:overlay val="0"/>
      <c:txPr>
        <a:bodyPr/>
        <a:lstStyle/>
        <a:p>
          <a:pPr>
            <a:defRPr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'2021 год'!$M$563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2185690059595056E-3"/>
                  <c:y val="-7.4257918274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C63-4407-85E8-7079F96D7738}"/>
                </c:ext>
              </c:extLst>
            </c:dLbl>
            <c:dLbl>
              <c:idx val="1"/>
              <c:layout>
                <c:manualLayout>
                  <c:x val="3.8870593693642705E-3"/>
                  <c:y val="-6.89931632803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C63-4407-85E8-7079F96D7738}"/>
                </c:ext>
              </c:extLst>
            </c:dLbl>
            <c:dLbl>
              <c:idx val="2"/>
              <c:layout>
                <c:manualLayout>
                  <c:x val="-2.2184816641617039E-3"/>
                  <c:y val="-6.7087695065390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C63-4407-85E8-7079F96D7738}"/>
                </c:ext>
              </c:extLst>
            </c:dLbl>
            <c:dLbl>
              <c:idx val="3"/>
              <c:layout>
                <c:manualLayout>
                  <c:x val="-1.388888888888899E-2"/>
                  <c:y val="-6.481481481481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C63-4407-85E8-7079F96D7738}"/>
                </c:ext>
              </c:extLst>
            </c:dLbl>
            <c:numFmt formatCode="0.0%" sourceLinked="0"/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 год'!$N$562:$Q$562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неклассные</c:v>
                </c:pt>
              </c:strCache>
            </c:strRef>
          </c:cat>
          <c:val>
            <c:numRef>
              <c:f>'2021 год'!$N$563:$Q$563</c:f>
              <c:numCache>
                <c:formatCode>0.0%</c:formatCode>
                <c:ptCount val="4"/>
                <c:pt idx="0">
                  <c:v>0.32100000000000001</c:v>
                </c:pt>
                <c:pt idx="1">
                  <c:v>7.5999999999999998E-2</c:v>
                </c:pt>
                <c:pt idx="2">
                  <c:v>0.115</c:v>
                </c:pt>
                <c:pt idx="3">
                  <c:v>0.48799999999999999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C63-4407-85E8-7079F96D7738}"/>
            </c:ext>
          </c:extLst>
        </c:ser>
        <c:ser>
          <c:idx val="1"/>
          <c:order val="1"/>
          <c:tx>
            <c:strRef>
              <c:f>'2021 год'!$M$564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111116933897631E-2"/>
                  <c:y val="-6.1639088194180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C63-4407-85E8-7079F96D7738}"/>
                </c:ext>
              </c:extLst>
            </c:dLbl>
            <c:dLbl>
              <c:idx val="1"/>
              <c:layout>
                <c:manualLayout>
                  <c:x val="2.4450026167602622E-2"/>
                  <c:y val="-9.6135669834363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C63-4407-85E8-7079F96D7738}"/>
                </c:ext>
              </c:extLst>
            </c:dLbl>
            <c:dLbl>
              <c:idx val="2"/>
              <c:layout>
                <c:manualLayout>
                  <c:x val="2.2781448462400055E-2"/>
                  <c:y val="-4.6663762069554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8.3161852050301951E-2"/>
                      <c:h val="6.9884465401638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C63-4407-85E8-7079F96D7738}"/>
                </c:ext>
              </c:extLst>
            </c:dLbl>
            <c:dLbl>
              <c:idx val="3"/>
              <c:layout>
                <c:manualLayout>
                  <c:x val="2.2222222222222223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C63-4407-85E8-7079F96D7738}"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'2021 год'!$N$562:$Q$562</c:f>
              <c:strCache>
                <c:ptCount val="4"/>
                <c:pt idx="0">
                  <c:v>1 класс</c:v>
                </c:pt>
                <c:pt idx="1">
                  <c:v>2 класс</c:v>
                </c:pt>
                <c:pt idx="2">
                  <c:v>3 класс</c:v>
                </c:pt>
                <c:pt idx="3">
                  <c:v>неклассные</c:v>
                </c:pt>
              </c:strCache>
            </c:strRef>
          </c:cat>
          <c:val>
            <c:numRef>
              <c:f>'2021 год'!$N$564:$Q$564</c:f>
              <c:numCache>
                <c:formatCode>0.0%</c:formatCode>
                <c:ptCount val="4"/>
                <c:pt idx="0">
                  <c:v>0.20100000000000001</c:v>
                </c:pt>
                <c:pt idx="1">
                  <c:v>8.8999999999999996E-2</c:v>
                </c:pt>
                <c:pt idx="2">
                  <c:v>0.14199999999999999</c:v>
                </c:pt>
                <c:pt idx="3">
                  <c:v>0.56799999999999995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C63-4407-85E8-7079F96D7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192192"/>
        <c:axId val="118517696"/>
        <c:axId val="0"/>
      </c:bar3DChart>
      <c:catAx>
        <c:axId val="12519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18517696"/>
        <c:crosses val="autoZero"/>
        <c:auto val="1"/>
        <c:lblAlgn val="ctr"/>
        <c:lblOffset val="100"/>
        <c:noMultiLvlLbl val="0"/>
      </c:catAx>
      <c:valAx>
        <c:axId val="118517696"/>
        <c:scaling>
          <c:orientation val="minMax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25192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845741989817759"/>
          <c:y val="0.19831260222906916"/>
          <c:w val="0.12865369128810913"/>
          <c:h val="0.14443759747422877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859C5A-C949-49A7-B00B-7CD634CAF15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D5705C-3D2B-48E7-9D60-2BAB46B5BEF5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Региональный План противоэпизоотических мероприятий, утверждённый начальником Управления ветеринарии Ленинградской области и Департаментом ветеринарии МСХ РФ;</a:t>
          </a:r>
          <a:endParaRPr lang="ru-RU" sz="20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34B3396-D315-403F-AF33-FC8EA9940BAD}" type="parTrans" cxnId="{C3236CC8-FD4D-48EF-853F-829BF4B15F57}">
      <dgm:prSet/>
      <dgm:spPr/>
      <dgm:t>
        <a:bodyPr/>
        <a:lstStyle/>
        <a:p>
          <a:endParaRPr lang="ru-RU"/>
        </a:p>
      </dgm:t>
    </dgm:pt>
    <dgm:pt modelId="{7D30552B-16AD-4D63-A935-72BCB1514AC1}" type="sibTrans" cxnId="{C3236CC8-FD4D-48EF-853F-829BF4B15F57}">
      <dgm:prSet/>
      <dgm:spPr/>
      <dgm:t>
        <a:bodyPr/>
        <a:lstStyle/>
        <a:p>
          <a:endParaRPr lang="ru-RU"/>
        </a:p>
      </dgm:t>
    </dgm:pt>
    <dgm:pt modelId="{FD6EC4BE-E838-4E48-9B36-8BD586ED30FA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Государственное задание бюджетных учреждений ветеринарии Ленинградской области, утверждённое распоряжением Управления ветеринарии от 28.12.20120№175;</a:t>
          </a:r>
          <a:endParaRPr lang="ru-RU" sz="20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D7FAD3C-45C0-43D2-9616-A60CB56DC10D}" type="parTrans" cxnId="{7BBEE0BB-6880-4DC3-8992-6FCC0A2FA1FC}">
      <dgm:prSet/>
      <dgm:spPr/>
      <dgm:t>
        <a:bodyPr/>
        <a:lstStyle/>
        <a:p>
          <a:endParaRPr lang="ru-RU"/>
        </a:p>
      </dgm:t>
    </dgm:pt>
    <dgm:pt modelId="{B6DB1B84-C49B-4D81-9272-8FB2965C627C}" type="sibTrans" cxnId="{7BBEE0BB-6880-4DC3-8992-6FCC0A2FA1FC}">
      <dgm:prSet/>
      <dgm:spPr/>
      <dgm:t>
        <a:bodyPr/>
        <a:lstStyle/>
        <a:p>
          <a:endParaRPr lang="ru-RU"/>
        </a:p>
      </dgm:t>
    </dgm:pt>
    <dgm:pt modelId="{18D82498-C4FC-494F-B529-6DDACC3DF689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spcAft>
              <a:spcPts val="0"/>
            </a:spcAft>
          </a:pPr>
          <a:endParaRPr lang="ru-RU" sz="2000" dirty="0" smtClean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План исполнения государственной работы «Лабораторные исследования в рамках эпизоотологического мониторинга»</a:t>
          </a:r>
        </a:p>
        <a:p>
          <a:pPr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федеральных учреждений </a:t>
          </a:r>
          <a:r>
            <a:rPr lang="ru-RU" sz="200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Россельхознадзора</a:t>
          </a:r>
          <a:r>
            <a:rPr lang="ru-RU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  <a:p>
          <a:pPr>
            <a:spcAft>
              <a:spcPct val="35000"/>
            </a:spcAft>
          </a:pPr>
          <a:endParaRPr lang="ru-RU" sz="20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AE6B166-7817-4C9D-8CD7-B2CA554C4618}" type="parTrans" cxnId="{CEB1FE6D-DBEB-4812-82F7-A122ADE077FF}">
      <dgm:prSet/>
      <dgm:spPr/>
      <dgm:t>
        <a:bodyPr/>
        <a:lstStyle/>
        <a:p>
          <a:endParaRPr lang="ru-RU"/>
        </a:p>
      </dgm:t>
    </dgm:pt>
    <dgm:pt modelId="{1FF921D0-A6D8-4A2D-B6EC-953188A7CCDD}" type="sibTrans" cxnId="{CEB1FE6D-DBEB-4812-82F7-A122ADE077FF}">
      <dgm:prSet/>
      <dgm:spPr/>
      <dgm:t>
        <a:bodyPr/>
        <a:lstStyle/>
        <a:p>
          <a:endParaRPr lang="ru-RU"/>
        </a:p>
      </dgm:t>
    </dgm:pt>
    <dgm:pt modelId="{CEF0B083-CC0F-42B8-9178-C42F75F5800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План исполнения государственной услуги «Лабораторные исследования по диагностике и профилактике болезней животных, направленных на обеспечение охраны территории РФ от заноса из иностранных государств и распространения болезней животных» федеральных учреждений </a:t>
          </a:r>
          <a:r>
            <a:rPr lang="ru-RU" sz="180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Россельхознадзора</a:t>
          </a:r>
          <a:r>
            <a:rPr lang="ru-RU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D23E3E-B145-4D98-96EA-E9EBE656E0AE}" type="parTrans" cxnId="{47025D12-9112-43B9-B2AC-6D1CD221D288}">
      <dgm:prSet/>
      <dgm:spPr/>
      <dgm:t>
        <a:bodyPr/>
        <a:lstStyle/>
        <a:p>
          <a:endParaRPr lang="ru-RU"/>
        </a:p>
      </dgm:t>
    </dgm:pt>
    <dgm:pt modelId="{4FE0FA92-E93E-45B6-B45D-61041E838697}" type="sibTrans" cxnId="{47025D12-9112-43B9-B2AC-6D1CD221D288}">
      <dgm:prSet/>
      <dgm:spPr/>
      <dgm:t>
        <a:bodyPr/>
        <a:lstStyle/>
        <a:p>
          <a:endParaRPr lang="ru-RU"/>
        </a:p>
      </dgm:t>
    </dgm:pt>
    <dgm:pt modelId="{CCD1EC02-6404-46BB-B8F1-FBED20807BA7}" type="pres">
      <dgm:prSet presAssocID="{DD859C5A-C949-49A7-B00B-7CD634CAF15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37370F0-25C7-4DDE-8B3C-8C86FDFB9BF8}" type="pres">
      <dgm:prSet presAssocID="{DD859C5A-C949-49A7-B00B-7CD634CAF158}" presName="Name1" presStyleCnt="0"/>
      <dgm:spPr/>
    </dgm:pt>
    <dgm:pt modelId="{BB4C3B22-2D2D-44F4-A986-452F19873BA0}" type="pres">
      <dgm:prSet presAssocID="{DD859C5A-C949-49A7-B00B-7CD634CAF158}" presName="cycle" presStyleCnt="0"/>
      <dgm:spPr/>
    </dgm:pt>
    <dgm:pt modelId="{121E6B1B-C51E-47E8-BB0F-C9BAD4E13CD6}" type="pres">
      <dgm:prSet presAssocID="{DD859C5A-C949-49A7-B00B-7CD634CAF158}" presName="srcNode" presStyleLbl="node1" presStyleIdx="0" presStyleCnt="4"/>
      <dgm:spPr/>
    </dgm:pt>
    <dgm:pt modelId="{D3FA29BE-E27E-4A18-8B35-F15F912066F6}" type="pres">
      <dgm:prSet presAssocID="{DD859C5A-C949-49A7-B00B-7CD634CAF158}" presName="conn" presStyleLbl="parChTrans1D2" presStyleIdx="0" presStyleCnt="1"/>
      <dgm:spPr/>
      <dgm:t>
        <a:bodyPr/>
        <a:lstStyle/>
        <a:p>
          <a:endParaRPr lang="ru-RU"/>
        </a:p>
      </dgm:t>
    </dgm:pt>
    <dgm:pt modelId="{9B52CF6E-D81E-4EE4-8A0B-AE844FEF961B}" type="pres">
      <dgm:prSet presAssocID="{DD859C5A-C949-49A7-B00B-7CD634CAF158}" presName="extraNode" presStyleLbl="node1" presStyleIdx="0" presStyleCnt="4"/>
      <dgm:spPr/>
    </dgm:pt>
    <dgm:pt modelId="{73C9B910-46E3-439C-BC87-00E98E83F7D5}" type="pres">
      <dgm:prSet presAssocID="{DD859C5A-C949-49A7-B00B-7CD634CAF158}" presName="dstNode" presStyleLbl="node1" presStyleIdx="0" presStyleCnt="4"/>
      <dgm:spPr/>
    </dgm:pt>
    <dgm:pt modelId="{76C637D9-EBA5-49A5-BF75-92AFF793E02E}" type="pres">
      <dgm:prSet presAssocID="{65D5705C-3D2B-48E7-9D60-2BAB46B5BEF5}" presName="text_1" presStyleLbl="node1" presStyleIdx="0" presStyleCnt="4" custScaleX="103063" custScaleY="120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0B449-B405-4FD2-AF98-7AE70CD7BF5A}" type="pres">
      <dgm:prSet presAssocID="{65D5705C-3D2B-48E7-9D60-2BAB46B5BEF5}" presName="accent_1" presStyleCnt="0"/>
      <dgm:spPr/>
    </dgm:pt>
    <dgm:pt modelId="{EA2FD8C7-23C8-441C-94F4-5BEC7D903684}" type="pres">
      <dgm:prSet presAssocID="{65D5705C-3D2B-48E7-9D60-2BAB46B5BEF5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E9C069F-CB43-4325-B057-4638167F115F}" type="pres">
      <dgm:prSet presAssocID="{FD6EC4BE-E838-4E48-9B36-8BD586ED30FA}" presName="text_2" presStyleLbl="node1" presStyleIdx="1" presStyleCnt="4" custScaleX="101282" custScaleY="115313" custLinFactNeighborX="610" custLinFactNeighborY="4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FFE30-5C68-4B5A-AED5-32DCF7DD01EF}" type="pres">
      <dgm:prSet presAssocID="{FD6EC4BE-E838-4E48-9B36-8BD586ED30FA}" presName="accent_2" presStyleCnt="0"/>
      <dgm:spPr/>
    </dgm:pt>
    <dgm:pt modelId="{708A980B-7840-4469-9644-FF96F5A5DBFD}" type="pres">
      <dgm:prSet presAssocID="{FD6EC4BE-E838-4E48-9B36-8BD586ED30FA}" presName="accentRepeatNode" presStyleLbl="solidFgAcc1" presStyleIdx="1" presStyleCnt="4" custLinFactNeighborX="-12302" custLinFactNeighborY="67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171023A-CAB5-4D75-BCE2-B8C76CC0EC5D}" type="pres">
      <dgm:prSet presAssocID="{18D82498-C4FC-494F-B529-6DDACC3DF689}" presName="text_3" presStyleLbl="node1" presStyleIdx="2" presStyleCnt="4" custScaleX="101598" custScaleY="124404" custLinFactNeighborX="452" custLinFactNeighborY="9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6ED6A-1F13-4016-B15D-CEB37369694F}" type="pres">
      <dgm:prSet presAssocID="{18D82498-C4FC-494F-B529-6DDACC3DF689}" presName="accent_3" presStyleCnt="0"/>
      <dgm:spPr/>
    </dgm:pt>
    <dgm:pt modelId="{64369F2B-1429-416D-9841-7DB15351E2CB}" type="pres">
      <dgm:prSet presAssocID="{18D82498-C4FC-494F-B529-6DDACC3DF689}" presName="accentRepeatNode" presStyleLbl="solidFgAcc1" presStyleIdx="2" presStyleCnt="4" custLinFactNeighborX="-15475" custLinFactNeighborY="67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806EFFA-0510-49E2-8497-AAFA45906B1D}" type="pres">
      <dgm:prSet presAssocID="{CEF0B083-CC0F-42B8-9178-C42F75F58008}" presName="text_4" presStyleLbl="node1" presStyleIdx="3" presStyleCnt="4" custScaleX="102385" custScaleY="138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C9A6E-A32B-49A7-8820-950311FBB16C}" type="pres">
      <dgm:prSet presAssocID="{CEF0B083-CC0F-42B8-9178-C42F75F58008}" presName="accent_4" presStyleCnt="0"/>
      <dgm:spPr/>
    </dgm:pt>
    <dgm:pt modelId="{FFC4571F-4638-42FF-874A-231B8B26875D}" type="pres">
      <dgm:prSet presAssocID="{CEF0B083-CC0F-42B8-9178-C42F75F58008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47025D12-9112-43B9-B2AC-6D1CD221D288}" srcId="{DD859C5A-C949-49A7-B00B-7CD634CAF158}" destId="{CEF0B083-CC0F-42B8-9178-C42F75F58008}" srcOrd="3" destOrd="0" parTransId="{9DD23E3E-B145-4D98-96EA-E9EBE656E0AE}" sibTransId="{4FE0FA92-E93E-45B6-B45D-61041E838697}"/>
    <dgm:cxn modelId="{8EDFF531-D073-4331-9D73-F48E0875C562}" type="presOf" srcId="{FD6EC4BE-E838-4E48-9B36-8BD586ED30FA}" destId="{0E9C069F-CB43-4325-B057-4638167F115F}" srcOrd="0" destOrd="0" presId="urn:microsoft.com/office/officeart/2008/layout/VerticalCurvedList"/>
    <dgm:cxn modelId="{B8487302-327B-4322-BF1A-C863D33A686C}" type="presOf" srcId="{7D30552B-16AD-4D63-A935-72BCB1514AC1}" destId="{D3FA29BE-E27E-4A18-8B35-F15F912066F6}" srcOrd="0" destOrd="0" presId="urn:microsoft.com/office/officeart/2008/layout/VerticalCurvedList"/>
    <dgm:cxn modelId="{8FC24B35-38F6-4DFA-9205-D85849AE454C}" type="presOf" srcId="{DD859C5A-C949-49A7-B00B-7CD634CAF158}" destId="{CCD1EC02-6404-46BB-B8F1-FBED20807BA7}" srcOrd="0" destOrd="0" presId="urn:microsoft.com/office/officeart/2008/layout/VerticalCurvedList"/>
    <dgm:cxn modelId="{726C2EC8-2547-4DF3-9108-71929839CD5C}" type="presOf" srcId="{18D82498-C4FC-494F-B529-6DDACC3DF689}" destId="{E171023A-CAB5-4D75-BCE2-B8C76CC0EC5D}" srcOrd="0" destOrd="0" presId="urn:microsoft.com/office/officeart/2008/layout/VerticalCurvedList"/>
    <dgm:cxn modelId="{C3236CC8-FD4D-48EF-853F-829BF4B15F57}" srcId="{DD859C5A-C949-49A7-B00B-7CD634CAF158}" destId="{65D5705C-3D2B-48E7-9D60-2BAB46B5BEF5}" srcOrd="0" destOrd="0" parTransId="{434B3396-D315-403F-AF33-FC8EA9940BAD}" sibTransId="{7D30552B-16AD-4D63-A935-72BCB1514AC1}"/>
    <dgm:cxn modelId="{7BBEE0BB-6880-4DC3-8992-6FCC0A2FA1FC}" srcId="{DD859C5A-C949-49A7-B00B-7CD634CAF158}" destId="{FD6EC4BE-E838-4E48-9B36-8BD586ED30FA}" srcOrd="1" destOrd="0" parTransId="{4D7FAD3C-45C0-43D2-9616-A60CB56DC10D}" sibTransId="{B6DB1B84-C49B-4D81-9272-8FB2965C627C}"/>
    <dgm:cxn modelId="{F0AA0F8F-0F43-417C-A561-A9F383514593}" type="presOf" srcId="{65D5705C-3D2B-48E7-9D60-2BAB46B5BEF5}" destId="{76C637D9-EBA5-49A5-BF75-92AFF793E02E}" srcOrd="0" destOrd="0" presId="urn:microsoft.com/office/officeart/2008/layout/VerticalCurvedList"/>
    <dgm:cxn modelId="{F9DF9D1D-B9E6-4730-9897-D01BB8AFB28B}" type="presOf" srcId="{CEF0B083-CC0F-42B8-9178-C42F75F58008}" destId="{F806EFFA-0510-49E2-8497-AAFA45906B1D}" srcOrd="0" destOrd="0" presId="urn:microsoft.com/office/officeart/2008/layout/VerticalCurvedList"/>
    <dgm:cxn modelId="{CEB1FE6D-DBEB-4812-82F7-A122ADE077FF}" srcId="{DD859C5A-C949-49A7-B00B-7CD634CAF158}" destId="{18D82498-C4FC-494F-B529-6DDACC3DF689}" srcOrd="2" destOrd="0" parTransId="{EAE6B166-7817-4C9D-8CD7-B2CA554C4618}" sibTransId="{1FF921D0-A6D8-4A2D-B6EC-953188A7CCDD}"/>
    <dgm:cxn modelId="{8AA366EA-3E12-4247-8386-A4A35A16EEFD}" type="presParOf" srcId="{CCD1EC02-6404-46BB-B8F1-FBED20807BA7}" destId="{437370F0-25C7-4DDE-8B3C-8C86FDFB9BF8}" srcOrd="0" destOrd="0" presId="urn:microsoft.com/office/officeart/2008/layout/VerticalCurvedList"/>
    <dgm:cxn modelId="{29F95010-7DD5-405C-88C3-6D1A80A1C0DF}" type="presParOf" srcId="{437370F0-25C7-4DDE-8B3C-8C86FDFB9BF8}" destId="{BB4C3B22-2D2D-44F4-A986-452F19873BA0}" srcOrd="0" destOrd="0" presId="urn:microsoft.com/office/officeart/2008/layout/VerticalCurvedList"/>
    <dgm:cxn modelId="{57D5429F-AAAA-42A1-B087-7C9B80999B28}" type="presParOf" srcId="{BB4C3B22-2D2D-44F4-A986-452F19873BA0}" destId="{121E6B1B-C51E-47E8-BB0F-C9BAD4E13CD6}" srcOrd="0" destOrd="0" presId="urn:microsoft.com/office/officeart/2008/layout/VerticalCurvedList"/>
    <dgm:cxn modelId="{1CD9F43E-4C36-4E1E-9064-EBDEE80AC113}" type="presParOf" srcId="{BB4C3B22-2D2D-44F4-A986-452F19873BA0}" destId="{D3FA29BE-E27E-4A18-8B35-F15F912066F6}" srcOrd="1" destOrd="0" presId="urn:microsoft.com/office/officeart/2008/layout/VerticalCurvedList"/>
    <dgm:cxn modelId="{8D5C2DBE-2C2C-4F7C-9F4A-AC7C5B837530}" type="presParOf" srcId="{BB4C3B22-2D2D-44F4-A986-452F19873BA0}" destId="{9B52CF6E-D81E-4EE4-8A0B-AE844FEF961B}" srcOrd="2" destOrd="0" presId="urn:microsoft.com/office/officeart/2008/layout/VerticalCurvedList"/>
    <dgm:cxn modelId="{1AAC9F79-8E61-4425-8796-B5B81346DB2F}" type="presParOf" srcId="{BB4C3B22-2D2D-44F4-A986-452F19873BA0}" destId="{73C9B910-46E3-439C-BC87-00E98E83F7D5}" srcOrd="3" destOrd="0" presId="urn:microsoft.com/office/officeart/2008/layout/VerticalCurvedList"/>
    <dgm:cxn modelId="{7D17B7C8-29FE-469E-85EB-284A63DBF6F1}" type="presParOf" srcId="{437370F0-25C7-4DDE-8B3C-8C86FDFB9BF8}" destId="{76C637D9-EBA5-49A5-BF75-92AFF793E02E}" srcOrd="1" destOrd="0" presId="urn:microsoft.com/office/officeart/2008/layout/VerticalCurvedList"/>
    <dgm:cxn modelId="{216704B5-FAED-4BA9-8481-265D9B13EFF6}" type="presParOf" srcId="{437370F0-25C7-4DDE-8B3C-8C86FDFB9BF8}" destId="{ECF0B449-B405-4FD2-AF98-7AE70CD7BF5A}" srcOrd="2" destOrd="0" presId="urn:microsoft.com/office/officeart/2008/layout/VerticalCurvedList"/>
    <dgm:cxn modelId="{F206183F-F989-484B-99CA-35A85BADACAF}" type="presParOf" srcId="{ECF0B449-B405-4FD2-AF98-7AE70CD7BF5A}" destId="{EA2FD8C7-23C8-441C-94F4-5BEC7D903684}" srcOrd="0" destOrd="0" presId="urn:microsoft.com/office/officeart/2008/layout/VerticalCurvedList"/>
    <dgm:cxn modelId="{E659E9CF-FAC1-4B62-8D53-DEC44B50F49E}" type="presParOf" srcId="{437370F0-25C7-4DDE-8B3C-8C86FDFB9BF8}" destId="{0E9C069F-CB43-4325-B057-4638167F115F}" srcOrd="3" destOrd="0" presId="urn:microsoft.com/office/officeart/2008/layout/VerticalCurvedList"/>
    <dgm:cxn modelId="{9EA8D36C-5357-4A0E-87E7-91D705250905}" type="presParOf" srcId="{437370F0-25C7-4DDE-8B3C-8C86FDFB9BF8}" destId="{66AFFE30-5C68-4B5A-AED5-32DCF7DD01EF}" srcOrd="4" destOrd="0" presId="urn:microsoft.com/office/officeart/2008/layout/VerticalCurvedList"/>
    <dgm:cxn modelId="{0C0BF643-1222-471A-A1CD-F2363EF173BC}" type="presParOf" srcId="{66AFFE30-5C68-4B5A-AED5-32DCF7DD01EF}" destId="{708A980B-7840-4469-9644-FF96F5A5DBFD}" srcOrd="0" destOrd="0" presId="urn:microsoft.com/office/officeart/2008/layout/VerticalCurvedList"/>
    <dgm:cxn modelId="{FEF9AD5D-D194-4DBE-B538-7499AF6009A7}" type="presParOf" srcId="{437370F0-25C7-4DDE-8B3C-8C86FDFB9BF8}" destId="{E171023A-CAB5-4D75-BCE2-B8C76CC0EC5D}" srcOrd="5" destOrd="0" presId="urn:microsoft.com/office/officeart/2008/layout/VerticalCurvedList"/>
    <dgm:cxn modelId="{8E06AE08-8389-478D-AC83-60787FBA90EB}" type="presParOf" srcId="{437370F0-25C7-4DDE-8B3C-8C86FDFB9BF8}" destId="{5996ED6A-1F13-4016-B15D-CEB37369694F}" srcOrd="6" destOrd="0" presId="urn:microsoft.com/office/officeart/2008/layout/VerticalCurvedList"/>
    <dgm:cxn modelId="{544F6258-498C-41D0-B72C-012A96024BFD}" type="presParOf" srcId="{5996ED6A-1F13-4016-B15D-CEB37369694F}" destId="{64369F2B-1429-416D-9841-7DB15351E2CB}" srcOrd="0" destOrd="0" presId="urn:microsoft.com/office/officeart/2008/layout/VerticalCurvedList"/>
    <dgm:cxn modelId="{E019E8EB-4F41-477A-909B-1A6AEDD7F998}" type="presParOf" srcId="{437370F0-25C7-4DDE-8B3C-8C86FDFB9BF8}" destId="{F806EFFA-0510-49E2-8497-AAFA45906B1D}" srcOrd="7" destOrd="0" presId="urn:microsoft.com/office/officeart/2008/layout/VerticalCurvedList"/>
    <dgm:cxn modelId="{89FEC084-2425-4EC6-8DCA-31756A49706E}" type="presParOf" srcId="{437370F0-25C7-4DDE-8B3C-8C86FDFB9BF8}" destId="{769C9A6E-A32B-49A7-8820-950311FBB16C}" srcOrd="8" destOrd="0" presId="urn:microsoft.com/office/officeart/2008/layout/VerticalCurvedList"/>
    <dgm:cxn modelId="{B639E932-FAB4-4396-8732-2EE8189BDFE9}" type="presParOf" srcId="{769C9A6E-A32B-49A7-8820-950311FBB16C}" destId="{FFC4571F-4638-42FF-874A-231B8B26875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904C79-49F6-453A-99C6-F88EBC69E4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E58C47-C5D3-4B89-8A23-8F74364448B3}">
      <dgm:prSet phldrT="[Текст]" custT="1"/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проверок-</a:t>
          </a:r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endParaRPr lang="ru-RU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883655-B174-4203-A99F-EDE5097B679E}" type="parTrans" cxnId="{FCF766BE-D750-40B6-9266-0ED6032F1E0C}">
      <dgm:prSet/>
      <dgm:spPr/>
      <dgm:t>
        <a:bodyPr/>
        <a:lstStyle/>
        <a:p>
          <a:endParaRPr lang="ru-RU"/>
        </a:p>
      </dgm:t>
    </dgm:pt>
    <dgm:pt modelId="{42CB28E6-DE1A-49E4-86AA-8D99060EBA6E}" type="sibTrans" cxnId="{FCF766BE-D750-40B6-9266-0ED6032F1E0C}">
      <dgm:prSet/>
      <dgm:spPr/>
      <dgm:t>
        <a:bodyPr/>
        <a:lstStyle/>
        <a:p>
          <a:endParaRPr lang="ru-RU"/>
        </a:p>
      </dgm:t>
    </dgm:pt>
    <dgm:pt modelId="{115E738B-7746-4712-8CBA-C7E13EDD3C47}">
      <dgm:prSet phldrT="[Текст]"/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 предписанию  </a:t>
          </a:r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</a:t>
          </a:r>
          <a:endParaRPr lang="ru-RU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4603A77-45A8-464F-A997-5837718E14B0}" type="parTrans" cxnId="{542B6BF8-1C4C-4458-AF5D-1F6BFD5A89B1}">
      <dgm:prSet/>
      <dgm:spPr/>
      <dgm:t>
        <a:bodyPr/>
        <a:lstStyle/>
        <a:p>
          <a:endParaRPr lang="ru-RU"/>
        </a:p>
      </dgm:t>
    </dgm:pt>
    <dgm:pt modelId="{F6875C11-C42B-463C-8D17-C81AA036ACD8}" type="sibTrans" cxnId="{542B6BF8-1C4C-4458-AF5D-1F6BFD5A89B1}">
      <dgm:prSet/>
      <dgm:spPr/>
      <dgm:t>
        <a:bodyPr/>
        <a:lstStyle/>
        <a:p>
          <a:endParaRPr lang="ru-RU"/>
        </a:p>
      </dgm:t>
    </dgm:pt>
    <dgm:pt modelId="{CAC0DF2F-96A6-48ED-9152-46DB2E4CFD43}">
      <dgm:prSet phldrT="[Текст]"/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 обращению граждан </a:t>
          </a:r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4039DD6-987E-40B6-AD50-1543100C76E6}" type="parTrans" cxnId="{4FD2CEA0-864A-4A3C-9D1D-FC5A5272740E}">
      <dgm:prSet/>
      <dgm:spPr/>
      <dgm:t>
        <a:bodyPr/>
        <a:lstStyle/>
        <a:p>
          <a:endParaRPr lang="ru-RU"/>
        </a:p>
      </dgm:t>
    </dgm:pt>
    <dgm:pt modelId="{BFA7F4DC-36ED-4B4B-B28E-22F89FB99E4A}" type="sibTrans" cxnId="{4FD2CEA0-864A-4A3C-9D1D-FC5A5272740E}">
      <dgm:prSet/>
      <dgm:spPr/>
      <dgm:t>
        <a:bodyPr/>
        <a:lstStyle/>
        <a:p>
          <a:endParaRPr lang="ru-RU"/>
        </a:p>
      </dgm:t>
    </dgm:pt>
    <dgm:pt modelId="{269A33F2-E912-4202-BD0E-2994B09A1732}">
      <dgm:prSet phldrT="[Текст]" custT="1"/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рейдов-</a:t>
          </a:r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endParaRPr lang="ru-RU" sz="20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8245E64-3479-408E-8741-52209B0D5D00}" type="parTrans" cxnId="{0AB9A1B7-CD8E-49C7-BA57-3C63817B0138}">
      <dgm:prSet/>
      <dgm:spPr/>
      <dgm:t>
        <a:bodyPr/>
        <a:lstStyle/>
        <a:p>
          <a:endParaRPr lang="ru-RU"/>
        </a:p>
      </dgm:t>
    </dgm:pt>
    <dgm:pt modelId="{AED39251-15BE-41F3-8023-B4464BEA4332}" type="sibTrans" cxnId="{0AB9A1B7-CD8E-49C7-BA57-3C63817B0138}">
      <dgm:prSet/>
      <dgm:spPr/>
      <dgm:t>
        <a:bodyPr/>
        <a:lstStyle/>
        <a:p>
          <a:endParaRPr lang="ru-RU"/>
        </a:p>
      </dgm:t>
    </dgm:pt>
    <dgm:pt modelId="{FC3F5C2B-C627-4867-ADD4-DADD46E4B34E}">
      <dgm:prSet phldrT="[Текст]"/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Направлены требования  </a:t>
          </a:r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</a:t>
          </a:r>
          <a:endParaRPr lang="ru-RU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BBD9110-1890-4727-AB81-174B361E9FE8}" type="parTrans" cxnId="{4B026A45-15D0-4AB0-BC5A-1D5F8EEB2D4C}">
      <dgm:prSet/>
      <dgm:spPr/>
      <dgm:t>
        <a:bodyPr/>
        <a:lstStyle/>
        <a:p>
          <a:endParaRPr lang="ru-RU"/>
        </a:p>
      </dgm:t>
    </dgm:pt>
    <dgm:pt modelId="{8A63EB0B-465C-44E4-9201-8943E912D4B2}" type="sibTrans" cxnId="{4B026A45-15D0-4AB0-BC5A-1D5F8EEB2D4C}">
      <dgm:prSet/>
      <dgm:spPr/>
      <dgm:t>
        <a:bodyPr/>
        <a:lstStyle/>
        <a:p>
          <a:endParaRPr lang="ru-RU"/>
        </a:p>
      </dgm:t>
    </dgm:pt>
    <dgm:pt modelId="{C4475FE5-2301-4720-9EF3-B53BF8F66752}">
      <dgm:prSet phldrT="[Текст]"/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Сведения не подтвердились </a:t>
          </a:r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812A8FF-84DB-4C73-B846-244752D8C7E4}" type="parTrans" cxnId="{9EDC90AE-ECFD-4AD1-8736-751F411B756D}">
      <dgm:prSet/>
      <dgm:spPr/>
      <dgm:t>
        <a:bodyPr/>
        <a:lstStyle/>
        <a:p>
          <a:endParaRPr lang="ru-RU"/>
        </a:p>
      </dgm:t>
    </dgm:pt>
    <dgm:pt modelId="{F0986ACD-422B-4242-A219-D2AF87BD8E6C}" type="sibTrans" cxnId="{9EDC90AE-ECFD-4AD1-8736-751F411B756D}">
      <dgm:prSet/>
      <dgm:spPr/>
      <dgm:t>
        <a:bodyPr/>
        <a:lstStyle/>
        <a:p>
          <a:endParaRPr lang="ru-RU"/>
        </a:p>
      </dgm:t>
    </dgm:pt>
    <dgm:pt modelId="{990939C5-3D72-4217-B1D9-AB7E50721EA5}" type="pres">
      <dgm:prSet presAssocID="{E2904C79-49F6-453A-99C6-F88EBC69E4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7314B6-9A4F-4514-AE69-033654FFD04E}" type="pres">
      <dgm:prSet presAssocID="{C3E58C47-C5D3-4B89-8A23-8F74364448B3}" presName="linNode" presStyleCnt="0"/>
      <dgm:spPr/>
    </dgm:pt>
    <dgm:pt modelId="{64F177EA-BFC4-49A0-BEBA-A81B96DF15C6}" type="pres">
      <dgm:prSet presAssocID="{C3E58C47-C5D3-4B89-8A23-8F74364448B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556A6-F2E9-4A77-922B-D39D11765785}" type="pres">
      <dgm:prSet presAssocID="{C3E58C47-C5D3-4B89-8A23-8F74364448B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52103-E507-4C9B-A964-8E8A36A5D6D1}" type="pres">
      <dgm:prSet presAssocID="{42CB28E6-DE1A-49E4-86AA-8D99060EBA6E}" presName="sp" presStyleCnt="0"/>
      <dgm:spPr/>
    </dgm:pt>
    <dgm:pt modelId="{F0349C44-CA1E-4DA5-98F8-FDDDF7B47825}" type="pres">
      <dgm:prSet presAssocID="{269A33F2-E912-4202-BD0E-2994B09A1732}" presName="linNode" presStyleCnt="0"/>
      <dgm:spPr/>
    </dgm:pt>
    <dgm:pt modelId="{EFF16852-CD94-48AF-8D7B-2CF74C8DD56E}" type="pres">
      <dgm:prSet presAssocID="{269A33F2-E912-4202-BD0E-2994B09A173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B319B-C86D-4C45-A08B-E7009361686C}" type="pres">
      <dgm:prSet presAssocID="{269A33F2-E912-4202-BD0E-2994B09A173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2B6BF8-1C4C-4458-AF5D-1F6BFD5A89B1}" srcId="{C3E58C47-C5D3-4B89-8A23-8F74364448B3}" destId="{115E738B-7746-4712-8CBA-C7E13EDD3C47}" srcOrd="0" destOrd="0" parTransId="{54603A77-45A8-464F-A997-5837718E14B0}" sibTransId="{F6875C11-C42B-463C-8D17-C81AA036ACD8}"/>
    <dgm:cxn modelId="{F49BB3D0-574B-4077-9001-A0E2A244A36A}" type="presOf" srcId="{E2904C79-49F6-453A-99C6-F88EBC69E444}" destId="{990939C5-3D72-4217-B1D9-AB7E50721EA5}" srcOrd="0" destOrd="0" presId="urn:microsoft.com/office/officeart/2005/8/layout/vList5"/>
    <dgm:cxn modelId="{53734FA5-0093-4BF5-B6A2-0488AF331344}" type="presOf" srcId="{C4475FE5-2301-4720-9EF3-B53BF8F66752}" destId="{25CB319B-C86D-4C45-A08B-E7009361686C}" srcOrd="0" destOrd="1" presId="urn:microsoft.com/office/officeart/2005/8/layout/vList5"/>
    <dgm:cxn modelId="{4FD2CEA0-864A-4A3C-9D1D-FC5A5272740E}" srcId="{C3E58C47-C5D3-4B89-8A23-8F74364448B3}" destId="{CAC0DF2F-96A6-48ED-9152-46DB2E4CFD43}" srcOrd="1" destOrd="0" parTransId="{D4039DD6-987E-40B6-AD50-1543100C76E6}" sibTransId="{BFA7F4DC-36ED-4B4B-B28E-22F89FB99E4A}"/>
    <dgm:cxn modelId="{4B026A45-15D0-4AB0-BC5A-1D5F8EEB2D4C}" srcId="{269A33F2-E912-4202-BD0E-2994B09A1732}" destId="{FC3F5C2B-C627-4867-ADD4-DADD46E4B34E}" srcOrd="0" destOrd="0" parTransId="{4BBD9110-1890-4727-AB81-174B361E9FE8}" sibTransId="{8A63EB0B-465C-44E4-9201-8943E912D4B2}"/>
    <dgm:cxn modelId="{C997B7B9-9A7C-4856-8AB7-F49DAB89F99C}" type="presOf" srcId="{CAC0DF2F-96A6-48ED-9152-46DB2E4CFD43}" destId="{593556A6-F2E9-4A77-922B-D39D11765785}" srcOrd="0" destOrd="1" presId="urn:microsoft.com/office/officeart/2005/8/layout/vList5"/>
    <dgm:cxn modelId="{C332E170-7988-40FF-914B-9D3B01892C03}" type="presOf" srcId="{269A33F2-E912-4202-BD0E-2994B09A1732}" destId="{EFF16852-CD94-48AF-8D7B-2CF74C8DD56E}" srcOrd="0" destOrd="0" presId="urn:microsoft.com/office/officeart/2005/8/layout/vList5"/>
    <dgm:cxn modelId="{FCF766BE-D750-40B6-9266-0ED6032F1E0C}" srcId="{E2904C79-49F6-453A-99C6-F88EBC69E444}" destId="{C3E58C47-C5D3-4B89-8A23-8F74364448B3}" srcOrd="0" destOrd="0" parTransId="{0E883655-B174-4203-A99F-EDE5097B679E}" sibTransId="{42CB28E6-DE1A-49E4-86AA-8D99060EBA6E}"/>
    <dgm:cxn modelId="{FAB26DC2-391E-4580-B76D-A874BE11690B}" type="presOf" srcId="{115E738B-7746-4712-8CBA-C7E13EDD3C47}" destId="{593556A6-F2E9-4A77-922B-D39D11765785}" srcOrd="0" destOrd="0" presId="urn:microsoft.com/office/officeart/2005/8/layout/vList5"/>
    <dgm:cxn modelId="{9EDC90AE-ECFD-4AD1-8736-751F411B756D}" srcId="{269A33F2-E912-4202-BD0E-2994B09A1732}" destId="{C4475FE5-2301-4720-9EF3-B53BF8F66752}" srcOrd="1" destOrd="0" parTransId="{5812A8FF-84DB-4C73-B846-244752D8C7E4}" sibTransId="{F0986ACD-422B-4242-A219-D2AF87BD8E6C}"/>
    <dgm:cxn modelId="{C0C0DD00-5AB7-4DED-B356-3567163ED93E}" type="presOf" srcId="{FC3F5C2B-C627-4867-ADD4-DADD46E4B34E}" destId="{25CB319B-C86D-4C45-A08B-E7009361686C}" srcOrd="0" destOrd="0" presId="urn:microsoft.com/office/officeart/2005/8/layout/vList5"/>
    <dgm:cxn modelId="{B2773ABE-1B31-4843-9B5A-21849D5464A2}" type="presOf" srcId="{C3E58C47-C5D3-4B89-8A23-8F74364448B3}" destId="{64F177EA-BFC4-49A0-BEBA-A81B96DF15C6}" srcOrd="0" destOrd="0" presId="urn:microsoft.com/office/officeart/2005/8/layout/vList5"/>
    <dgm:cxn modelId="{0AB9A1B7-CD8E-49C7-BA57-3C63817B0138}" srcId="{E2904C79-49F6-453A-99C6-F88EBC69E444}" destId="{269A33F2-E912-4202-BD0E-2994B09A1732}" srcOrd="1" destOrd="0" parTransId="{F8245E64-3479-408E-8741-52209B0D5D00}" sibTransId="{AED39251-15BE-41F3-8023-B4464BEA4332}"/>
    <dgm:cxn modelId="{C735ED41-F0DC-46D8-8023-099EDEECB011}" type="presParOf" srcId="{990939C5-3D72-4217-B1D9-AB7E50721EA5}" destId="{117314B6-9A4F-4514-AE69-033654FFD04E}" srcOrd="0" destOrd="0" presId="urn:microsoft.com/office/officeart/2005/8/layout/vList5"/>
    <dgm:cxn modelId="{1ED031CE-0709-45CC-BFF3-DEE7EB20CAAA}" type="presParOf" srcId="{117314B6-9A4F-4514-AE69-033654FFD04E}" destId="{64F177EA-BFC4-49A0-BEBA-A81B96DF15C6}" srcOrd="0" destOrd="0" presId="urn:microsoft.com/office/officeart/2005/8/layout/vList5"/>
    <dgm:cxn modelId="{E004D555-0278-4D41-B7C8-0AA656C0DAF5}" type="presParOf" srcId="{117314B6-9A4F-4514-AE69-033654FFD04E}" destId="{593556A6-F2E9-4A77-922B-D39D11765785}" srcOrd="1" destOrd="0" presId="urn:microsoft.com/office/officeart/2005/8/layout/vList5"/>
    <dgm:cxn modelId="{24F252A1-3864-48A5-AB9B-D3EC73655DFA}" type="presParOf" srcId="{990939C5-3D72-4217-B1D9-AB7E50721EA5}" destId="{F4952103-E507-4C9B-A964-8E8A36A5D6D1}" srcOrd="1" destOrd="0" presId="urn:microsoft.com/office/officeart/2005/8/layout/vList5"/>
    <dgm:cxn modelId="{6E512995-CACA-49A6-988E-BDD0F6F243FD}" type="presParOf" srcId="{990939C5-3D72-4217-B1D9-AB7E50721EA5}" destId="{F0349C44-CA1E-4DA5-98F8-FDDDF7B47825}" srcOrd="2" destOrd="0" presId="urn:microsoft.com/office/officeart/2005/8/layout/vList5"/>
    <dgm:cxn modelId="{A610A016-09A3-49C0-893F-54AC3E6C9DEE}" type="presParOf" srcId="{F0349C44-CA1E-4DA5-98F8-FDDDF7B47825}" destId="{EFF16852-CD94-48AF-8D7B-2CF74C8DD56E}" srcOrd="0" destOrd="0" presId="urn:microsoft.com/office/officeart/2005/8/layout/vList5"/>
    <dgm:cxn modelId="{4DF813D6-47CB-41B9-9F90-5496B48D8E46}" type="presParOf" srcId="{F0349C44-CA1E-4DA5-98F8-FDDDF7B47825}" destId="{25CB319B-C86D-4C45-A08B-E700936168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496721-F91C-42BB-92E7-449C1F2C1C4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FA598C-36E3-4929-9D9F-FE4CA95C35E7}">
      <dgm:prSet phldrT="[Текст]" custT="1"/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КНМ взаимодействие с контролируемым лицом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D5804B-077B-47AF-91E7-2B4282F9C34E}" type="parTrans" cxnId="{7BEAA85F-2A73-4816-ABFB-D1F233D943B2}">
      <dgm:prSet/>
      <dgm:spPr/>
      <dgm:t>
        <a:bodyPr/>
        <a:lstStyle/>
        <a:p>
          <a:endParaRPr lang="ru-RU"/>
        </a:p>
      </dgm:t>
    </dgm:pt>
    <dgm:pt modelId="{DE6FCFB8-2396-47B7-8C14-1990D0E0FA49}" type="sibTrans" cxnId="{7BEAA85F-2A73-4816-ABFB-D1F233D943B2}">
      <dgm:prSet/>
      <dgm:spPr/>
      <dgm:t>
        <a:bodyPr/>
        <a:lstStyle/>
        <a:p>
          <a:endParaRPr lang="ru-RU"/>
        </a:p>
      </dgm:t>
    </dgm:pt>
    <dgm:pt modelId="{32949018-549C-4283-B877-CF0469488029}">
      <dgm:prSet phldrT="[Текст]" custT="1"/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Инспекционный визит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128021-6BDE-4349-AA04-A63AE52618FE}" type="parTrans" cxnId="{776F8C3E-68B3-4C99-AE7D-5D710DB384BF}">
      <dgm:prSet/>
      <dgm:spPr/>
      <dgm:t>
        <a:bodyPr/>
        <a:lstStyle/>
        <a:p>
          <a:endParaRPr lang="ru-RU"/>
        </a:p>
      </dgm:t>
    </dgm:pt>
    <dgm:pt modelId="{7B882413-2922-4514-86AE-E8089147F90E}" type="sibTrans" cxnId="{776F8C3E-68B3-4C99-AE7D-5D710DB384BF}">
      <dgm:prSet/>
      <dgm:spPr/>
      <dgm:t>
        <a:bodyPr/>
        <a:lstStyle/>
        <a:p>
          <a:endParaRPr lang="ru-RU"/>
        </a:p>
      </dgm:t>
    </dgm:pt>
    <dgm:pt modelId="{F881097A-07F4-471C-85BA-73A14A4AECA2}">
      <dgm:prSet phldrT="[Текст]" custT="1"/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КНМ без взаимодействия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30D6D7-291E-4A4B-A487-27E701A4F165}" type="parTrans" cxnId="{F5FFD737-88A4-4291-820C-C3461FBA4D62}">
      <dgm:prSet/>
      <dgm:spPr/>
      <dgm:t>
        <a:bodyPr/>
        <a:lstStyle/>
        <a:p>
          <a:endParaRPr lang="ru-RU"/>
        </a:p>
      </dgm:t>
    </dgm:pt>
    <dgm:pt modelId="{37BA5335-2666-4A81-A09A-DFA89B8671A4}" type="sibTrans" cxnId="{F5FFD737-88A4-4291-820C-C3461FBA4D62}">
      <dgm:prSet/>
      <dgm:spPr/>
      <dgm:t>
        <a:bodyPr/>
        <a:lstStyle/>
        <a:p>
          <a:endParaRPr lang="ru-RU"/>
        </a:p>
      </dgm:t>
    </dgm:pt>
    <dgm:pt modelId="{F47D2AFA-C080-46EE-877D-943518D6D36F}">
      <dgm:prSet phldrT="[Текст]" custT="1"/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Выездное обследование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06C92B0-0734-4E21-A206-0FF885EC352D}" type="parTrans" cxnId="{A9581824-50B9-4034-B0C5-A79787122D1F}">
      <dgm:prSet/>
      <dgm:spPr/>
      <dgm:t>
        <a:bodyPr/>
        <a:lstStyle/>
        <a:p>
          <a:endParaRPr lang="ru-RU"/>
        </a:p>
      </dgm:t>
    </dgm:pt>
    <dgm:pt modelId="{E08A708E-575E-42F1-9E7B-D1FC68661D90}" type="sibTrans" cxnId="{A9581824-50B9-4034-B0C5-A79787122D1F}">
      <dgm:prSet/>
      <dgm:spPr/>
      <dgm:t>
        <a:bodyPr/>
        <a:lstStyle/>
        <a:p>
          <a:endParaRPr lang="ru-RU"/>
        </a:p>
      </dgm:t>
    </dgm:pt>
    <dgm:pt modelId="{B550D7BF-E384-4A1F-AA80-38F2DA19F0C5}">
      <dgm:prSet phldrT="[Текст]" custT="1"/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Профилактические мероприятия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555277D-B1F6-46F3-814A-E808C61D950E}" type="parTrans" cxnId="{C341CC67-F20B-44CC-A3C0-FA57B74B95EF}">
      <dgm:prSet/>
      <dgm:spPr/>
      <dgm:t>
        <a:bodyPr/>
        <a:lstStyle/>
        <a:p>
          <a:endParaRPr lang="ru-RU"/>
        </a:p>
      </dgm:t>
    </dgm:pt>
    <dgm:pt modelId="{75676834-26B9-418D-8256-1AB6DE28EC57}" type="sibTrans" cxnId="{C341CC67-F20B-44CC-A3C0-FA57B74B95EF}">
      <dgm:prSet/>
      <dgm:spPr/>
      <dgm:t>
        <a:bodyPr/>
        <a:lstStyle/>
        <a:p>
          <a:endParaRPr lang="ru-RU"/>
        </a:p>
      </dgm:t>
    </dgm:pt>
    <dgm:pt modelId="{6B1AFCFF-8389-4FDB-9F38-56D1A86FED42}">
      <dgm:prSet phldrT="[Текст]" custT="1"/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Профилактический визит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endParaRPr lang="ru-RU" sz="18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AE1C2C-C61F-4A91-BC56-833F47DBFBA4}" type="parTrans" cxnId="{60508A9D-EFE2-437B-B9BC-EB401D9648E2}">
      <dgm:prSet/>
      <dgm:spPr/>
      <dgm:t>
        <a:bodyPr/>
        <a:lstStyle/>
        <a:p>
          <a:endParaRPr lang="ru-RU"/>
        </a:p>
      </dgm:t>
    </dgm:pt>
    <dgm:pt modelId="{0B8EB5FD-7A87-49F0-8DA6-79166D73DDEF}" type="sibTrans" cxnId="{60508A9D-EFE2-437B-B9BC-EB401D9648E2}">
      <dgm:prSet/>
      <dgm:spPr/>
      <dgm:t>
        <a:bodyPr/>
        <a:lstStyle/>
        <a:p>
          <a:endParaRPr lang="ru-RU"/>
        </a:p>
      </dgm:t>
    </dgm:pt>
    <dgm:pt modelId="{735F9FB7-EDB0-402D-853A-DF0736E87554}">
      <dgm:prSet phldrT="[Текст]" custT="1"/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Предостережение </a:t>
          </a:r>
          <a:r>
            <a:rPr lang="ru-RU" sz="1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sz="18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BCB094B-F437-4B60-8DE6-F5F390963D1F}" type="parTrans" cxnId="{DA648026-463A-4DFA-9535-4EDDC46E6C54}">
      <dgm:prSet/>
      <dgm:spPr/>
      <dgm:t>
        <a:bodyPr/>
        <a:lstStyle/>
        <a:p>
          <a:endParaRPr lang="ru-RU"/>
        </a:p>
      </dgm:t>
    </dgm:pt>
    <dgm:pt modelId="{DDE1547D-D53C-42B5-9D30-AC144C4DB0EF}" type="sibTrans" cxnId="{DA648026-463A-4DFA-9535-4EDDC46E6C54}">
      <dgm:prSet/>
      <dgm:spPr/>
      <dgm:t>
        <a:bodyPr/>
        <a:lstStyle/>
        <a:p>
          <a:endParaRPr lang="ru-RU"/>
        </a:p>
      </dgm:t>
    </dgm:pt>
    <dgm:pt modelId="{57C87E50-EE60-49AB-9136-B3D75C02802F}" type="pres">
      <dgm:prSet presAssocID="{5E496721-F91C-42BB-92E7-449C1F2C1C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88D73A-25B1-4FB7-87BC-C59AD5BF26EF}" type="pres">
      <dgm:prSet presAssocID="{1BFA598C-36E3-4929-9D9F-FE4CA95C35E7}" presName="linNode" presStyleCnt="0"/>
      <dgm:spPr/>
    </dgm:pt>
    <dgm:pt modelId="{3E23800A-BC17-44B1-989C-BC5BF9E24C61}" type="pres">
      <dgm:prSet presAssocID="{1BFA598C-36E3-4929-9D9F-FE4CA95C35E7}" presName="parentText" presStyleLbl="node1" presStyleIdx="0" presStyleCnt="3" custScaleX="1423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60B48-5378-4BBF-BF4E-71AD09A60742}" type="pres">
      <dgm:prSet presAssocID="{1BFA598C-36E3-4929-9D9F-FE4CA95C35E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4553B-7ECA-4475-8C43-E2BEC7F6C27F}" type="pres">
      <dgm:prSet presAssocID="{DE6FCFB8-2396-47B7-8C14-1990D0E0FA49}" presName="sp" presStyleCnt="0"/>
      <dgm:spPr/>
    </dgm:pt>
    <dgm:pt modelId="{4BCEA998-943A-40C9-BE31-53DFEC38765B}" type="pres">
      <dgm:prSet presAssocID="{F881097A-07F4-471C-85BA-73A14A4AECA2}" presName="linNode" presStyleCnt="0"/>
      <dgm:spPr/>
    </dgm:pt>
    <dgm:pt modelId="{DFC1FE14-361D-441D-99DF-5770330ED8F2}" type="pres">
      <dgm:prSet presAssocID="{F881097A-07F4-471C-85BA-73A14A4AECA2}" presName="parentText" presStyleLbl="node1" presStyleIdx="1" presStyleCnt="3" custScaleX="1423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7BE10E-C87E-47E3-9788-DEB25ADBB60F}" type="pres">
      <dgm:prSet presAssocID="{F881097A-07F4-471C-85BA-73A14A4AECA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A7347-C089-4EB7-A882-25CE049B35ED}" type="pres">
      <dgm:prSet presAssocID="{37BA5335-2666-4A81-A09A-DFA89B8671A4}" presName="sp" presStyleCnt="0"/>
      <dgm:spPr/>
    </dgm:pt>
    <dgm:pt modelId="{DDF472F1-072F-4044-9535-6378A0EE1205}" type="pres">
      <dgm:prSet presAssocID="{B550D7BF-E384-4A1F-AA80-38F2DA19F0C5}" presName="linNode" presStyleCnt="0"/>
      <dgm:spPr/>
    </dgm:pt>
    <dgm:pt modelId="{504DFAEC-6F89-4410-A73A-361280031080}" type="pres">
      <dgm:prSet presAssocID="{B550D7BF-E384-4A1F-AA80-38F2DA19F0C5}" presName="parentText" presStyleLbl="node1" presStyleIdx="2" presStyleCnt="3" custScaleX="1423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8C44C-1215-42F5-969E-673F418FA0B2}" type="pres">
      <dgm:prSet presAssocID="{B550D7BF-E384-4A1F-AA80-38F2DA19F0C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8C5FCA-769D-43CF-899F-126A2E0DC7BC}" type="presOf" srcId="{1BFA598C-36E3-4929-9D9F-FE4CA95C35E7}" destId="{3E23800A-BC17-44B1-989C-BC5BF9E24C61}" srcOrd="0" destOrd="0" presId="urn:microsoft.com/office/officeart/2005/8/layout/vList5"/>
    <dgm:cxn modelId="{776F8C3E-68B3-4C99-AE7D-5D710DB384BF}" srcId="{1BFA598C-36E3-4929-9D9F-FE4CA95C35E7}" destId="{32949018-549C-4283-B877-CF0469488029}" srcOrd="0" destOrd="0" parTransId="{55128021-6BDE-4349-AA04-A63AE52618FE}" sibTransId="{7B882413-2922-4514-86AE-E8089147F90E}"/>
    <dgm:cxn modelId="{94068161-B2AD-4AF3-ABB8-2ACB5C3B43C0}" type="presOf" srcId="{B550D7BF-E384-4A1F-AA80-38F2DA19F0C5}" destId="{504DFAEC-6F89-4410-A73A-361280031080}" srcOrd="0" destOrd="0" presId="urn:microsoft.com/office/officeart/2005/8/layout/vList5"/>
    <dgm:cxn modelId="{7BEAA85F-2A73-4816-ABFB-D1F233D943B2}" srcId="{5E496721-F91C-42BB-92E7-449C1F2C1C4A}" destId="{1BFA598C-36E3-4929-9D9F-FE4CA95C35E7}" srcOrd="0" destOrd="0" parTransId="{9CD5804B-077B-47AF-91E7-2B4282F9C34E}" sibTransId="{DE6FCFB8-2396-47B7-8C14-1990D0E0FA49}"/>
    <dgm:cxn modelId="{46E19B1D-83FE-425D-98F5-09DE76D44CC2}" type="presOf" srcId="{32949018-549C-4283-B877-CF0469488029}" destId="{BF660B48-5378-4BBF-BF4E-71AD09A60742}" srcOrd="0" destOrd="0" presId="urn:microsoft.com/office/officeart/2005/8/layout/vList5"/>
    <dgm:cxn modelId="{F5FFD737-88A4-4291-820C-C3461FBA4D62}" srcId="{5E496721-F91C-42BB-92E7-449C1F2C1C4A}" destId="{F881097A-07F4-471C-85BA-73A14A4AECA2}" srcOrd="1" destOrd="0" parTransId="{6930D6D7-291E-4A4B-A487-27E701A4F165}" sibTransId="{37BA5335-2666-4A81-A09A-DFA89B8671A4}"/>
    <dgm:cxn modelId="{A9581824-50B9-4034-B0C5-A79787122D1F}" srcId="{F881097A-07F4-471C-85BA-73A14A4AECA2}" destId="{F47D2AFA-C080-46EE-877D-943518D6D36F}" srcOrd="0" destOrd="0" parTransId="{006C92B0-0734-4E21-A206-0FF885EC352D}" sibTransId="{E08A708E-575E-42F1-9E7B-D1FC68661D90}"/>
    <dgm:cxn modelId="{A25CBF29-3F75-47E8-8AA0-D61D7FE9BD58}" type="presOf" srcId="{6B1AFCFF-8389-4FDB-9F38-56D1A86FED42}" destId="{0E38C44C-1215-42F5-969E-673F418FA0B2}" srcOrd="0" destOrd="0" presId="urn:microsoft.com/office/officeart/2005/8/layout/vList5"/>
    <dgm:cxn modelId="{25542A71-2A61-42DB-9F19-1B1B46A04906}" type="presOf" srcId="{5E496721-F91C-42BB-92E7-449C1F2C1C4A}" destId="{57C87E50-EE60-49AB-9136-B3D75C02802F}" srcOrd="0" destOrd="0" presId="urn:microsoft.com/office/officeart/2005/8/layout/vList5"/>
    <dgm:cxn modelId="{AE0ED4EF-2E11-480C-99B6-D07AB91C79B4}" type="presOf" srcId="{F881097A-07F4-471C-85BA-73A14A4AECA2}" destId="{DFC1FE14-361D-441D-99DF-5770330ED8F2}" srcOrd="0" destOrd="0" presId="urn:microsoft.com/office/officeart/2005/8/layout/vList5"/>
    <dgm:cxn modelId="{DA648026-463A-4DFA-9535-4EDDC46E6C54}" srcId="{B550D7BF-E384-4A1F-AA80-38F2DA19F0C5}" destId="{735F9FB7-EDB0-402D-853A-DF0736E87554}" srcOrd="1" destOrd="0" parTransId="{ABCB094B-F437-4B60-8DE6-F5F390963D1F}" sibTransId="{DDE1547D-D53C-42B5-9D30-AC144C4DB0EF}"/>
    <dgm:cxn modelId="{C341CC67-F20B-44CC-A3C0-FA57B74B95EF}" srcId="{5E496721-F91C-42BB-92E7-449C1F2C1C4A}" destId="{B550D7BF-E384-4A1F-AA80-38F2DA19F0C5}" srcOrd="2" destOrd="0" parTransId="{A555277D-B1F6-46F3-814A-E808C61D950E}" sibTransId="{75676834-26B9-418D-8256-1AB6DE28EC57}"/>
    <dgm:cxn modelId="{D2631BA4-A67B-4C78-9680-84A326FE3CCD}" type="presOf" srcId="{735F9FB7-EDB0-402D-853A-DF0736E87554}" destId="{0E38C44C-1215-42F5-969E-673F418FA0B2}" srcOrd="0" destOrd="1" presId="urn:microsoft.com/office/officeart/2005/8/layout/vList5"/>
    <dgm:cxn modelId="{60508A9D-EFE2-437B-B9BC-EB401D9648E2}" srcId="{B550D7BF-E384-4A1F-AA80-38F2DA19F0C5}" destId="{6B1AFCFF-8389-4FDB-9F38-56D1A86FED42}" srcOrd="0" destOrd="0" parTransId="{8DAE1C2C-C61F-4A91-BC56-833F47DBFBA4}" sibTransId="{0B8EB5FD-7A87-49F0-8DA6-79166D73DDEF}"/>
    <dgm:cxn modelId="{F0CCFE8F-524A-4ED2-9991-2794F8A71A89}" type="presOf" srcId="{F47D2AFA-C080-46EE-877D-943518D6D36F}" destId="{907BE10E-C87E-47E3-9788-DEB25ADBB60F}" srcOrd="0" destOrd="0" presId="urn:microsoft.com/office/officeart/2005/8/layout/vList5"/>
    <dgm:cxn modelId="{403CD104-C80E-4214-A6FA-10D6E1515AF9}" type="presParOf" srcId="{57C87E50-EE60-49AB-9136-B3D75C02802F}" destId="{1588D73A-25B1-4FB7-87BC-C59AD5BF26EF}" srcOrd="0" destOrd="0" presId="urn:microsoft.com/office/officeart/2005/8/layout/vList5"/>
    <dgm:cxn modelId="{E9DE0E0F-E642-42C0-BEDE-F42AED2B3E5E}" type="presParOf" srcId="{1588D73A-25B1-4FB7-87BC-C59AD5BF26EF}" destId="{3E23800A-BC17-44B1-989C-BC5BF9E24C61}" srcOrd="0" destOrd="0" presId="urn:microsoft.com/office/officeart/2005/8/layout/vList5"/>
    <dgm:cxn modelId="{12396646-CCC3-48F8-B2AE-D711876D07F5}" type="presParOf" srcId="{1588D73A-25B1-4FB7-87BC-C59AD5BF26EF}" destId="{BF660B48-5378-4BBF-BF4E-71AD09A60742}" srcOrd="1" destOrd="0" presId="urn:microsoft.com/office/officeart/2005/8/layout/vList5"/>
    <dgm:cxn modelId="{4FD1831D-D1A1-46E4-8CCB-09F6F4946363}" type="presParOf" srcId="{57C87E50-EE60-49AB-9136-B3D75C02802F}" destId="{76F4553B-7ECA-4475-8C43-E2BEC7F6C27F}" srcOrd="1" destOrd="0" presId="urn:microsoft.com/office/officeart/2005/8/layout/vList5"/>
    <dgm:cxn modelId="{7613B7E0-1498-44ED-846E-B01B9EAF5F57}" type="presParOf" srcId="{57C87E50-EE60-49AB-9136-B3D75C02802F}" destId="{4BCEA998-943A-40C9-BE31-53DFEC38765B}" srcOrd="2" destOrd="0" presId="urn:microsoft.com/office/officeart/2005/8/layout/vList5"/>
    <dgm:cxn modelId="{8BDD9539-6B19-4393-A885-D62EA1C9EB17}" type="presParOf" srcId="{4BCEA998-943A-40C9-BE31-53DFEC38765B}" destId="{DFC1FE14-361D-441D-99DF-5770330ED8F2}" srcOrd="0" destOrd="0" presId="urn:microsoft.com/office/officeart/2005/8/layout/vList5"/>
    <dgm:cxn modelId="{C8757B14-6FC7-4099-AED4-2E3E3B661CD5}" type="presParOf" srcId="{4BCEA998-943A-40C9-BE31-53DFEC38765B}" destId="{907BE10E-C87E-47E3-9788-DEB25ADBB60F}" srcOrd="1" destOrd="0" presId="urn:microsoft.com/office/officeart/2005/8/layout/vList5"/>
    <dgm:cxn modelId="{70DE7903-813F-4F4B-B64A-ED840E29713D}" type="presParOf" srcId="{57C87E50-EE60-49AB-9136-B3D75C02802F}" destId="{B6EA7347-C089-4EB7-A882-25CE049B35ED}" srcOrd="3" destOrd="0" presId="urn:microsoft.com/office/officeart/2005/8/layout/vList5"/>
    <dgm:cxn modelId="{A61CC2EF-C4C8-47F4-8171-E2788CE52865}" type="presParOf" srcId="{57C87E50-EE60-49AB-9136-B3D75C02802F}" destId="{DDF472F1-072F-4044-9535-6378A0EE1205}" srcOrd="4" destOrd="0" presId="urn:microsoft.com/office/officeart/2005/8/layout/vList5"/>
    <dgm:cxn modelId="{6CCAD368-D9E2-4E35-A5DE-AB29FEBF64FA}" type="presParOf" srcId="{DDF472F1-072F-4044-9535-6378A0EE1205}" destId="{504DFAEC-6F89-4410-A73A-361280031080}" srcOrd="0" destOrd="0" presId="urn:microsoft.com/office/officeart/2005/8/layout/vList5"/>
    <dgm:cxn modelId="{310F50E0-F6A9-4A3A-8C49-B0273A7A02CC}" type="presParOf" srcId="{DDF472F1-072F-4044-9535-6378A0EE1205}" destId="{0E38C44C-1215-42F5-969E-673F418FA0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20B6C2C-1A4C-412C-B329-4F52432FF14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EA028E-A64E-4AF2-B3E4-3FBDFEFE478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Через многофункциональные центры ЛО  -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BC48A5-83E8-4C9C-9217-1172DFDBC46D}" type="parTrans" cxnId="{CA2679A3-21DC-430E-BB52-FB8B0EF4BE04}">
      <dgm:prSet/>
      <dgm:spPr/>
      <dgm:t>
        <a:bodyPr/>
        <a:lstStyle/>
        <a:p>
          <a:endParaRPr lang="ru-RU"/>
        </a:p>
      </dgm:t>
    </dgm:pt>
    <dgm:pt modelId="{27EE4CD4-7005-4A9E-B45E-6850759DF18B}" type="sibTrans" cxnId="{CA2679A3-21DC-430E-BB52-FB8B0EF4BE04}">
      <dgm:prSet/>
      <dgm:spPr/>
      <dgm:t>
        <a:bodyPr/>
        <a:lstStyle/>
        <a:p>
          <a:endParaRPr lang="ru-RU"/>
        </a:p>
      </dgm:t>
    </dgm:pt>
    <dgm:pt modelId="{5CF3DF54-AA09-49C5-977A-336A777DC2B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Через портал государственных услуг ЛО -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7F0C82B-961A-48BA-807C-63485E6D2A8D}" type="parTrans" cxnId="{EA8DC823-8787-44B1-BBAE-6F5BCFB4A3A0}">
      <dgm:prSet/>
      <dgm:spPr/>
      <dgm:t>
        <a:bodyPr/>
        <a:lstStyle/>
        <a:p>
          <a:endParaRPr lang="ru-RU"/>
        </a:p>
      </dgm:t>
    </dgm:pt>
    <dgm:pt modelId="{B4710A65-D68B-40D8-93ED-677567BD0F8B}" type="sibTrans" cxnId="{EA8DC823-8787-44B1-BBAE-6F5BCFB4A3A0}">
      <dgm:prSet/>
      <dgm:spPr/>
      <dgm:t>
        <a:bodyPr/>
        <a:lstStyle/>
        <a:p>
          <a:endParaRPr lang="ru-RU"/>
        </a:p>
      </dgm:t>
    </dgm:pt>
    <dgm:pt modelId="{0BBA4209-478A-4ED1-A27F-A944B5C6A01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Через портал государственных услуг РФ -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EC79E3C-3984-466F-9A2E-020B0821894A}" type="parTrans" cxnId="{99E041D6-ECF5-4952-8CB4-E488262A0CCA}">
      <dgm:prSet/>
      <dgm:spPr/>
      <dgm:t>
        <a:bodyPr/>
        <a:lstStyle/>
        <a:p>
          <a:endParaRPr lang="ru-RU"/>
        </a:p>
      </dgm:t>
    </dgm:pt>
    <dgm:pt modelId="{92062A1A-A409-4551-8AC1-80875ECF0F7A}" type="sibTrans" cxnId="{99E041D6-ECF5-4952-8CB4-E488262A0CCA}">
      <dgm:prSet/>
      <dgm:spPr/>
      <dgm:t>
        <a:bodyPr/>
        <a:lstStyle/>
        <a:p>
          <a:endParaRPr lang="ru-RU"/>
        </a:p>
      </dgm:t>
    </dgm:pt>
    <dgm:pt modelId="{1DC10D51-1E22-48D3-896E-2F6417274459}" type="pres">
      <dgm:prSet presAssocID="{320B6C2C-1A4C-412C-B329-4F52432FF1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F4E777C-3816-4028-8A93-172F0FB3E0A9}" type="pres">
      <dgm:prSet presAssocID="{320B6C2C-1A4C-412C-B329-4F52432FF142}" presName="Name1" presStyleCnt="0"/>
      <dgm:spPr/>
    </dgm:pt>
    <dgm:pt modelId="{C8EB525D-62C6-447E-BA1A-2FFA9F8D7765}" type="pres">
      <dgm:prSet presAssocID="{320B6C2C-1A4C-412C-B329-4F52432FF142}" presName="cycle" presStyleCnt="0"/>
      <dgm:spPr/>
    </dgm:pt>
    <dgm:pt modelId="{A23099A2-5EEF-425A-BE1D-E72C855130F9}" type="pres">
      <dgm:prSet presAssocID="{320B6C2C-1A4C-412C-B329-4F52432FF142}" presName="srcNode" presStyleLbl="node1" presStyleIdx="0" presStyleCnt="3"/>
      <dgm:spPr/>
    </dgm:pt>
    <dgm:pt modelId="{3A1F0A9F-D478-4D51-88CD-88E68E92F260}" type="pres">
      <dgm:prSet presAssocID="{320B6C2C-1A4C-412C-B329-4F52432FF142}" presName="conn" presStyleLbl="parChTrans1D2" presStyleIdx="0" presStyleCnt="1"/>
      <dgm:spPr/>
      <dgm:t>
        <a:bodyPr/>
        <a:lstStyle/>
        <a:p>
          <a:endParaRPr lang="ru-RU"/>
        </a:p>
      </dgm:t>
    </dgm:pt>
    <dgm:pt modelId="{0001D092-A41F-4A54-8804-9ED9D5DFFED4}" type="pres">
      <dgm:prSet presAssocID="{320B6C2C-1A4C-412C-B329-4F52432FF142}" presName="extraNode" presStyleLbl="node1" presStyleIdx="0" presStyleCnt="3"/>
      <dgm:spPr/>
    </dgm:pt>
    <dgm:pt modelId="{382EA284-0020-433D-BD5C-324EE4040F34}" type="pres">
      <dgm:prSet presAssocID="{320B6C2C-1A4C-412C-B329-4F52432FF142}" presName="dstNode" presStyleLbl="node1" presStyleIdx="0" presStyleCnt="3"/>
      <dgm:spPr/>
    </dgm:pt>
    <dgm:pt modelId="{04B7B47B-2D8B-4075-B4B3-7D83CD29AE47}" type="pres">
      <dgm:prSet presAssocID="{89EA028E-A64E-4AF2-B3E4-3FBDFEFE478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2D8F4-D15D-43C7-A6C3-AD3D3CDC40A4}" type="pres">
      <dgm:prSet presAssocID="{89EA028E-A64E-4AF2-B3E4-3FBDFEFE4786}" presName="accent_1" presStyleCnt="0"/>
      <dgm:spPr/>
    </dgm:pt>
    <dgm:pt modelId="{83C0C178-FEA3-49C7-9C7A-C0C570E856F7}" type="pres">
      <dgm:prSet presAssocID="{89EA028E-A64E-4AF2-B3E4-3FBDFEFE4786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1C51AAE-69D2-4747-AF64-0E55DF0E9E9C}" type="pres">
      <dgm:prSet presAssocID="{5CF3DF54-AA09-49C5-977A-336A777DC2B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EA561-75EF-4A7A-9FCE-7333088D011B}" type="pres">
      <dgm:prSet presAssocID="{5CF3DF54-AA09-49C5-977A-336A777DC2BA}" presName="accent_2" presStyleCnt="0"/>
      <dgm:spPr/>
    </dgm:pt>
    <dgm:pt modelId="{6B89DF15-6666-4E42-9D52-24F03B62EFBD}" type="pres">
      <dgm:prSet presAssocID="{5CF3DF54-AA09-49C5-977A-336A777DC2BA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81215CA-CDAE-41F7-B637-93BAE52C76E4}" type="pres">
      <dgm:prSet presAssocID="{0BBA4209-478A-4ED1-A27F-A944B5C6A01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A64CC-A69A-4DF4-9252-2B3C4670FC14}" type="pres">
      <dgm:prSet presAssocID="{0BBA4209-478A-4ED1-A27F-A944B5C6A011}" presName="accent_3" presStyleCnt="0"/>
      <dgm:spPr/>
    </dgm:pt>
    <dgm:pt modelId="{5BC8C492-1EDE-4C91-BC54-BA6ECF5E612D}" type="pres">
      <dgm:prSet presAssocID="{0BBA4209-478A-4ED1-A27F-A944B5C6A011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A8DC823-8787-44B1-BBAE-6F5BCFB4A3A0}" srcId="{320B6C2C-1A4C-412C-B329-4F52432FF142}" destId="{5CF3DF54-AA09-49C5-977A-336A777DC2BA}" srcOrd="1" destOrd="0" parTransId="{77F0C82B-961A-48BA-807C-63485E6D2A8D}" sibTransId="{B4710A65-D68B-40D8-93ED-677567BD0F8B}"/>
    <dgm:cxn modelId="{D37B6C53-50EC-47FE-9C7E-0E9C9B762100}" type="presOf" srcId="{5CF3DF54-AA09-49C5-977A-336A777DC2BA}" destId="{61C51AAE-69D2-4747-AF64-0E55DF0E9E9C}" srcOrd="0" destOrd="0" presId="urn:microsoft.com/office/officeart/2008/layout/VerticalCurvedList"/>
    <dgm:cxn modelId="{CA2679A3-21DC-430E-BB52-FB8B0EF4BE04}" srcId="{320B6C2C-1A4C-412C-B329-4F52432FF142}" destId="{89EA028E-A64E-4AF2-B3E4-3FBDFEFE4786}" srcOrd="0" destOrd="0" parTransId="{50BC48A5-83E8-4C9C-9217-1172DFDBC46D}" sibTransId="{27EE4CD4-7005-4A9E-B45E-6850759DF18B}"/>
    <dgm:cxn modelId="{8D492DCE-1F4F-43F4-BC27-9F91F3D820AE}" type="presOf" srcId="{27EE4CD4-7005-4A9E-B45E-6850759DF18B}" destId="{3A1F0A9F-D478-4D51-88CD-88E68E92F260}" srcOrd="0" destOrd="0" presId="urn:microsoft.com/office/officeart/2008/layout/VerticalCurvedList"/>
    <dgm:cxn modelId="{99E041D6-ECF5-4952-8CB4-E488262A0CCA}" srcId="{320B6C2C-1A4C-412C-B329-4F52432FF142}" destId="{0BBA4209-478A-4ED1-A27F-A944B5C6A011}" srcOrd="2" destOrd="0" parTransId="{8EC79E3C-3984-466F-9A2E-020B0821894A}" sibTransId="{92062A1A-A409-4551-8AC1-80875ECF0F7A}"/>
    <dgm:cxn modelId="{BFC8235F-B003-4639-8918-4383B85F0B48}" type="presOf" srcId="{320B6C2C-1A4C-412C-B329-4F52432FF142}" destId="{1DC10D51-1E22-48D3-896E-2F6417274459}" srcOrd="0" destOrd="0" presId="urn:microsoft.com/office/officeart/2008/layout/VerticalCurvedList"/>
    <dgm:cxn modelId="{F1D90670-4C10-46D4-9397-6EB8FF4802EA}" type="presOf" srcId="{89EA028E-A64E-4AF2-B3E4-3FBDFEFE4786}" destId="{04B7B47B-2D8B-4075-B4B3-7D83CD29AE47}" srcOrd="0" destOrd="0" presId="urn:microsoft.com/office/officeart/2008/layout/VerticalCurvedList"/>
    <dgm:cxn modelId="{4B5608B7-1E11-4DDB-9001-5897888BEF80}" type="presOf" srcId="{0BBA4209-478A-4ED1-A27F-A944B5C6A011}" destId="{781215CA-CDAE-41F7-B637-93BAE52C76E4}" srcOrd="0" destOrd="0" presId="urn:microsoft.com/office/officeart/2008/layout/VerticalCurvedList"/>
    <dgm:cxn modelId="{E15A03AF-1BF8-430D-A861-00BBD55AD172}" type="presParOf" srcId="{1DC10D51-1E22-48D3-896E-2F6417274459}" destId="{4F4E777C-3816-4028-8A93-172F0FB3E0A9}" srcOrd="0" destOrd="0" presId="urn:microsoft.com/office/officeart/2008/layout/VerticalCurvedList"/>
    <dgm:cxn modelId="{195D08C9-71A1-4262-BBF4-DEBAE0EA88B8}" type="presParOf" srcId="{4F4E777C-3816-4028-8A93-172F0FB3E0A9}" destId="{C8EB525D-62C6-447E-BA1A-2FFA9F8D7765}" srcOrd="0" destOrd="0" presId="urn:microsoft.com/office/officeart/2008/layout/VerticalCurvedList"/>
    <dgm:cxn modelId="{C8FAD91D-E523-4A33-B029-B1AB61FC879A}" type="presParOf" srcId="{C8EB525D-62C6-447E-BA1A-2FFA9F8D7765}" destId="{A23099A2-5EEF-425A-BE1D-E72C855130F9}" srcOrd="0" destOrd="0" presId="urn:microsoft.com/office/officeart/2008/layout/VerticalCurvedList"/>
    <dgm:cxn modelId="{353DFA13-1F3C-449E-B0B3-7185AD6C2A0B}" type="presParOf" srcId="{C8EB525D-62C6-447E-BA1A-2FFA9F8D7765}" destId="{3A1F0A9F-D478-4D51-88CD-88E68E92F260}" srcOrd="1" destOrd="0" presId="urn:microsoft.com/office/officeart/2008/layout/VerticalCurvedList"/>
    <dgm:cxn modelId="{6A670949-C35A-4631-8497-C5DFF433B695}" type="presParOf" srcId="{C8EB525D-62C6-447E-BA1A-2FFA9F8D7765}" destId="{0001D092-A41F-4A54-8804-9ED9D5DFFED4}" srcOrd="2" destOrd="0" presId="urn:microsoft.com/office/officeart/2008/layout/VerticalCurvedList"/>
    <dgm:cxn modelId="{4956BC5A-E351-4244-B393-439564FF1954}" type="presParOf" srcId="{C8EB525D-62C6-447E-BA1A-2FFA9F8D7765}" destId="{382EA284-0020-433D-BD5C-324EE4040F34}" srcOrd="3" destOrd="0" presId="urn:microsoft.com/office/officeart/2008/layout/VerticalCurvedList"/>
    <dgm:cxn modelId="{70087BE8-8306-4FD5-8D77-D1551F9E8909}" type="presParOf" srcId="{4F4E777C-3816-4028-8A93-172F0FB3E0A9}" destId="{04B7B47B-2D8B-4075-B4B3-7D83CD29AE47}" srcOrd="1" destOrd="0" presId="urn:microsoft.com/office/officeart/2008/layout/VerticalCurvedList"/>
    <dgm:cxn modelId="{90719870-C571-4F70-BCCE-1272BE61D672}" type="presParOf" srcId="{4F4E777C-3816-4028-8A93-172F0FB3E0A9}" destId="{7772D8F4-D15D-43C7-A6C3-AD3D3CDC40A4}" srcOrd="2" destOrd="0" presId="urn:microsoft.com/office/officeart/2008/layout/VerticalCurvedList"/>
    <dgm:cxn modelId="{65175925-C528-4CD8-BEF5-4605BA7D84D3}" type="presParOf" srcId="{7772D8F4-D15D-43C7-A6C3-AD3D3CDC40A4}" destId="{83C0C178-FEA3-49C7-9C7A-C0C570E856F7}" srcOrd="0" destOrd="0" presId="urn:microsoft.com/office/officeart/2008/layout/VerticalCurvedList"/>
    <dgm:cxn modelId="{B49CD32C-637A-450B-AD44-FC48B933A0B5}" type="presParOf" srcId="{4F4E777C-3816-4028-8A93-172F0FB3E0A9}" destId="{61C51AAE-69D2-4747-AF64-0E55DF0E9E9C}" srcOrd="3" destOrd="0" presId="urn:microsoft.com/office/officeart/2008/layout/VerticalCurvedList"/>
    <dgm:cxn modelId="{82908DCD-50E4-4BF3-BEB7-0978DC84076F}" type="presParOf" srcId="{4F4E777C-3816-4028-8A93-172F0FB3E0A9}" destId="{7D3EA561-75EF-4A7A-9FCE-7333088D011B}" srcOrd="4" destOrd="0" presId="urn:microsoft.com/office/officeart/2008/layout/VerticalCurvedList"/>
    <dgm:cxn modelId="{F6D98897-A6C3-429D-BB98-68B369F2F899}" type="presParOf" srcId="{7D3EA561-75EF-4A7A-9FCE-7333088D011B}" destId="{6B89DF15-6666-4E42-9D52-24F03B62EFBD}" srcOrd="0" destOrd="0" presId="urn:microsoft.com/office/officeart/2008/layout/VerticalCurvedList"/>
    <dgm:cxn modelId="{84F2B380-7BAA-40DC-9520-428E7AEEDE83}" type="presParOf" srcId="{4F4E777C-3816-4028-8A93-172F0FB3E0A9}" destId="{781215CA-CDAE-41F7-B637-93BAE52C76E4}" srcOrd="5" destOrd="0" presId="urn:microsoft.com/office/officeart/2008/layout/VerticalCurvedList"/>
    <dgm:cxn modelId="{74C3D625-28E3-4ACE-8E36-732B062038A1}" type="presParOf" srcId="{4F4E777C-3816-4028-8A93-172F0FB3E0A9}" destId="{6E8A64CC-A69A-4DF4-9252-2B3C4670FC14}" srcOrd="6" destOrd="0" presId="urn:microsoft.com/office/officeart/2008/layout/VerticalCurvedList"/>
    <dgm:cxn modelId="{E4B0FFC1-2683-415B-9B51-0275C0F1C89E}" type="presParOf" srcId="{6E8A64CC-A69A-4DF4-9252-2B3C4670FC14}" destId="{5BC8C492-1EDE-4C91-BC54-BA6ECF5E61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EE69486-AAEC-4EC6-9458-7488B8D87823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B4EA69-4D5D-43E3-A0D1-7F58EAAD3028}">
      <dgm:prSet phldrT="[Текст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финансирование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29E6C32-F10E-4A5F-971A-739C8D5F8581}" type="parTrans" cxnId="{DE7E2AB5-FAE2-42E7-8F65-3F36CAD5EF88}">
      <dgm:prSet/>
      <dgm:spPr/>
      <dgm:t>
        <a:bodyPr/>
        <a:lstStyle/>
        <a:p>
          <a:endParaRPr lang="ru-RU"/>
        </a:p>
      </dgm:t>
    </dgm:pt>
    <dgm:pt modelId="{FDFACEDF-E994-4979-87B8-BAC40FAB2C7B}" type="sibTrans" cxnId="{DE7E2AB5-FAE2-42E7-8F65-3F36CAD5EF88}">
      <dgm:prSet/>
      <dgm:spPr/>
      <dgm:t>
        <a:bodyPr/>
        <a:lstStyle/>
        <a:p>
          <a:endParaRPr lang="ru-RU"/>
        </a:p>
      </dgm:t>
    </dgm:pt>
    <dgm:pt modelId="{F59C972A-F61D-4183-8251-46FD75B6C7C4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44 355,3 </a:t>
          </a:r>
          <a:r>
            <a:rPr lang="ru-RU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</a:t>
          </a:r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рублей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281401D-6C49-43E7-A32A-634A2C67C225}" type="parTrans" cxnId="{B78AE0A4-ECA3-4325-9D5D-18DF94386889}">
      <dgm:prSet/>
      <dgm:spPr/>
      <dgm:t>
        <a:bodyPr/>
        <a:lstStyle/>
        <a:p>
          <a:endParaRPr lang="ru-RU"/>
        </a:p>
      </dgm:t>
    </dgm:pt>
    <dgm:pt modelId="{CCA26B40-C743-4043-A7B5-26C8C1D256BB}" type="sibTrans" cxnId="{B78AE0A4-ECA3-4325-9D5D-18DF94386889}">
      <dgm:prSet/>
      <dgm:spPr/>
      <dgm:t>
        <a:bodyPr/>
        <a:lstStyle/>
        <a:p>
          <a:endParaRPr lang="ru-RU"/>
        </a:p>
      </dgm:t>
    </dgm:pt>
    <dgm:pt modelId="{01568983-3F46-41EE-BB5C-1FDA6421FC8B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3  607 </a:t>
          </a:r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особей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E5DB81C-0A5E-47AE-BA16-609BF24F4020}" type="parTrans" cxnId="{14206714-9229-4A0B-8B57-EADF0D6E86B5}">
      <dgm:prSet/>
      <dgm:spPr/>
      <dgm:t>
        <a:bodyPr/>
        <a:lstStyle/>
        <a:p>
          <a:endParaRPr lang="ru-RU"/>
        </a:p>
      </dgm:t>
    </dgm:pt>
    <dgm:pt modelId="{10B1168B-608D-44BA-9CFE-C5DFD7A7488B}" type="sibTrans" cxnId="{14206714-9229-4A0B-8B57-EADF0D6E86B5}">
      <dgm:prSet/>
      <dgm:spPr/>
      <dgm:t>
        <a:bodyPr/>
        <a:lstStyle/>
        <a:p>
          <a:endParaRPr lang="ru-RU"/>
        </a:p>
      </dgm:t>
    </dgm:pt>
    <dgm:pt modelId="{92EA6B62-1850-4C53-B465-7E36C53C483F}">
      <dgm:prSet phldrT="[Текст]"/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исполнение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2AAD58-92B3-4AC5-B8FA-F547FF53E642}" type="parTrans" cxnId="{73CC5805-EA28-4F23-A80F-586076523E5E}">
      <dgm:prSet/>
      <dgm:spPr/>
      <dgm:t>
        <a:bodyPr/>
        <a:lstStyle/>
        <a:p>
          <a:endParaRPr lang="ru-RU"/>
        </a:p>
      </dgm:t>
    </dgm:pt>
    <dgm:pt modelId="{B988D02B-8EE3-42FD-B5ED-D301186F1F44}" type="sibTrans" cxnId="{73CC5805-EA28-4F23-A80F-586076523E5E}">
      <dgm:prSet/>
      <dgm:spPr/>
      <dgm:t>
        <a:bodyPr/>
        <a:lstStyle/>
        <a:p>
          <a:endParaRPr lang="ru-RU"/>
        </a:p>
      </dgm:t>
    </dgm:pt>
    <dgm:pt modelId="{7963A6D6-7AA0-45A8-B0D2-1B4234A6822C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44 029,9 </a:t>
          </a:r>
          <a:r>
            <a:rPr lang="ru-RU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</a:t>
          </a:r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рублей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51DE1F-6AE3-42A2-B435-76D808800255}" type="parTrans" cxnId="{E0C5BAA9-058D-4294-9750-B0399CC476BD}">
      <dgm:prSet/>
      <dgm:spPr/>
      <dgm:t>
        <a:bodyPr/>
        <a:lstStyle/>
        <a:p>
          <a:endParaRPr lang="ru-RU"/>
        </a:p>
      </dgm:t>
    </dgm:pt>
    <dgm:pt modelId="{8DC75946-78BE-4DB0-98AE-C7E461FED91C}" type="sibTrans" cxnId="{E0C5BAA9-058D-4294-9750-B0399CC476BD}">
      <dgm:prSet/>
      <dgm:spPr/>
      <dgm:t>
        <a:bodyPr/>
        <a:lstStyle/>
        <a:p>
          <a:endParaRPr lang="ru-RU"/>
        </a:p>
      </dgm:t>
    </dgm:pt>
    <dgm:pt modelId="{690E493E-6A1F-47C4-B2A9-710BE101E39E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3 420</a:t>
          </a:r>
          <a:r>
            <a:rPr lang="ru-RU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особей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823A98-9938-4D96-AD9C-80ABDF670718}" type="parTrans" cxnId="{939520D9-019A-4457-87C3-B017B219E532}">
      <dgm:prSet/>
      <dgm:spPr/>
      <dgm:t>
        <a:bodyPr/>
        <a:lstStyle/>
        <a:p>
          <a:endParaRPr lang="ru-RU"/>
        </a:p>
      </dgm:t>
    </dgm:pt>
    <dgm:pt modelId="{3C4DDF3C-E411-4DA2-A30F-94D604371A62}" type="sibTrans" cxnId="{939520D9-019A-4457-87C3-B017B219E532}">
      <dgm:prSet/>
      <dgm:spPr/>
      <dgm:t>
        <a:bodyPr/>
        <a:lstStyle/>
        <a:p>
          <a:endParaRPr lang="ru-RU"/>
        </a:p>
      </dgm:t>
    </dgm:pt>
    <dgm:pt modelId="{E9C3C997-B658-4B06-B833-DD83C08F01DE}" type="pres">
      <dgm:prSet presAssocID="{6EE69486-AAEC-4EC6-9458-7488B8D878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7D143E-7895-492E-AB2F-72686785E9FB}" type="pres">
      <dgm:prSet presAssocID="{92EA6B62-1850-4C53-B465-7E36C53C483F}" presName="boxAndChildren" presStyleCnt="0"/>
      <dgm:spPr/>
    </dgm:pt>
    <dgm:pt modelId="{FF2EE18C-F3A3-4800-B4A2-22E0387B5540}" type="pres">
      <dgm:prSet presAssocID="{92EA6B62-1850-4C53-B465-7E36C53C483F}" presName="parentTextBox" presStyleLbl="node1" presStyleIdx="0" presStyleCnt="2"/>
      <dgm:spPr/>
      <dgm:t>
        <a:bodyPr/>
        <a:lstStyle/>
        <a:p>
          <a:endParaRPr lang="ru-RU"/>
        </a:p>
      </dgm:t>
    </dgm:pt>
    <dgm:pt modelId="{D3CBB35F-BFFF-4F75-8152-163F596ED21E}" type="pres">
      <dgm:prSet presAssocID="{92EA6B62-1850-4C53-B465-7E36C53C483F}" presName="entireBox" presStyleLbl="node1" presStyleIdx="0" presStyleCnt="2"/>
      <dgm:spPr/>
      <dgm:t>
        <a:bodyPr/>
        <a:lstStyle/>
        <a:p>
          <a:endParaRPr lang="ru-RU"/>
        </a:p>
      </dgm:t>
    </dgm:pt>
    <dgm:pt modelId="{7A8358E4-F507-4B21-B924-89D026D44C43}" type="pres">
      <dgm:prSet presAssocID="{92EA6B62-1850-4C53-B465-7E36C53C483F}" presName="descendantBox" presStyleCnt="0"/>
      <dgm:spPr/>
    </dgm:pt>
    <dgm:pt modelId="{EB6B9767-5F31-47D4-B5C3-7CBECB85F9D2}" type="pres">
      <dgm:prSet presAssocID="{7963A6D6-7AA0-45A8-B0D2-1B4234A6822C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84ACF-09BC-424E-A5BC-FD18DEB990EC}" type="pres">
      <dgm:prSet presAssocID="{690E493E-6A1F-47C4-B2A9-710BE101E39E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D8D97-954C-47C4-9485-BB1F0739E2F0}" type="pres">
      <dgm:prSet presAssocID="{FDFACEDF-E994-4979-87B8-BAC40FAB2C7B}" presName="sp" presStyleCnt="0"/>
      <dgm:spPr/>
    </dgm:pt>
    <dgm:pt modelId="{527E97CE-E6B6-4090-B235-2A7EB3D6A428}" type="pres">
      <dgm:prSet presAssocID="{CAB4EA69-4D5D-43E3-A0D1-7F58EAAD3028}" presName="arrowAndChildren" presStyleCnt="0"/>
      <dgm:spPr/>
    </dgm:pt>
    <dgm:pt modelId="{B89F7CE3-E56F-4B11-B6EC-482FA6DD1FF4}" type="pres">
      <dgm:prSet presAssocID="{CAB4EA69-4D5D-43E3-A0D1-7F58EAAD302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932D0456-2DDE-4B03-B269-05BE6528980D}" type="pres">
      <dgm:prSet presAssocID="{CAB4EA69-4D5D-43E3-A0D1-7F58EAAD3028}" presName="arrow" presStyleLbl="node1" presStyleIdx="1" presStyleCnt="2" custScaleY="85567"/>
      <dgm:spPr/>
      <dgm:t>
        <a:bodyPr/>
        <a:lstStyle/>
        <a:p>
          <a:endParaRPr lang="ru-RU"/>
        </a:p>
      </dgm:t>
    </dgm:pt>
    <dgm:pt modelId="{1EDB7F7E-2736-434E-A39B-84B52EE14540}" type="pres">
      <dgm:prSet presAssocID="{CAB4EA69-4D5D-43E3-A0D1-7F58EAAD3028}" presName="descendantArrow" presStyleCnt="0"/>
      <dgm:spPr/>
    </dgm:pt>
    <dgm:pt modelId="{4985AC8E-32EF-4F75-839E-52337E32D8B9}" type="pres">
      <dgm:prSet presAssocID="{F59C972A-F61D-4183-8251-46FD75B6C7C4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A6DC5-F6E5-4C0E-84F9-356254BE7DB1}" type="pres">
      <dgm:prSet presAssocID="{01568983-3F46-41EE-BB5C-1FDA6421FC8B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E716F2-DD6A-44A9-996B-D7D1759760D3}" type="presOf" srcId="{CAB4EA69-4D5D-43E3-A0D1-7F58EAAD3028}" destId="{B89F7CE3-E56F-4B11-B6EC-482FA6DD1FF4}" srcOrd="0" destOrd="0" presId="urn:microsoft.com/office/officeart/2005/8/layout/process4"/>
    <dgm:cxn modelId="{939520D9-019A-4457-87C3-B017B219E532}" srcId="{92EA6B62-1850-4C53-B465-7E36C53C483F}" destId="{690E493E-6A1F-47C4-B2A9-710BE101E39E}" srcOrd="1" destOrd="0" parTransId="{78823A98-9938-4D96-AD9C-80ABDF670718}" sibTransId="{3C4DDF3C-E411-4DA2-A30F-94D604371A62}"/>
    <dgm:cxn modelId="{B78AE0A4-ECA3-4325-9D5D-18DF94386889}" srcId="{CAB4EA69-4D5D-43E3-A0D1-7F58EAAD3028}" destId="{F59C972A-F61D-4183-8251-46FD75B6C7C4}" srcOrd="0" destOrd="0" parTransId="{4281401D-6C49-43E7-A32A-634A2C67C225}" sibTransId="{CCA26B40-C743-4043-A7B5-26C8C1D256BB}"/>
    <dgm:cxn modelId="{89C30F39-304D-48DA-9193-F2E3CB977666}" type="presOf" srcId="{01568983-3F46-41EE-BB5C-1FDA6421FC8B}" destId="{D88A6DC5-F6E5-4C0E-84F9-356254BE7DB1}" srcOrd="0" destOrd="0" presId="urn:microsoft.com/office/officeart/2005/8/layout/process4"/>
    <dgm:cxn modelId="{296609FF-6E2A-435C-8C4C-FEC5746F184E}" type="presOf" srcId="{92EA6B62-1850-4C53-B465-7E36C53C483F}" destId="{FF2EE18C-F3A3-4800-B4A2-22E0387B5540}" srcOrd="0" destOrd="0" presId="urn:microsoft.com/office/officeart/2005/8/layout/process4"/>
    <dgm:cxn modelId="{0CF870D2-3CD3-4FF4-922B-03B3F5FAB0AB}" type="presOf" srcId="{7963A6D6-7AA0-45A8-B0D2-1B4234A6822C}" destId="{EB6B9767-5F31-47D4-B5C3-7CBECB85F9D2}" srcOrd="0" destOrd="0" presId="urn:microsoft.com/office/officeart/2005/8/layout/process4"/>
    <dgm:cxn modelId="{2EC556CD-8539-4531-8FF8-11EA24E8172F}" type="presOf" srcId="{CAB4EA69-4D5D-43E3-A0D1-7F58EAAD3028}" destId="{932D0456-2DDE-4B03-B269-05BE6528980D}" srcOrd="1" destOrd="0" presId="urn:microsoft.com/office/officeart/2005/8/layout/process4"/>
    <dgm:cxn modelId="{73CC5805-EA28-4F23-A80F-586076523E5E}" srcId="{6EE69486-AAEC-4EC6-9458-7488B8D87823}" destId="{92EA6B62-1850-4C53-B465-7E36C53C483F}" srcOrd="1" destOrd="0" parTransId="{222AAD58-92B3-4AC5-B8FA-F547FF53E642}" sibTransId="{B988D02B-8EE3-42FD-B5ED-D301186F1F44}"/>
    <dgm:cxn modelId="{EB73368A-AFEF-4C3B-90D5-C2B4FD03F46B}" type="presOf" srcId="{690E493E-6A1F-47C4-B2A9-710BE101E39E}" destId="{DF084ACF-09BC-424E-A5BC-FD18DEB990EC}" srcOrd="0" destOrd="0" presId="urn:microsoft.com/office/officeart/2005/8/layout/process4"/>
    <dgm:cxn modelId="{59D1872E-2C30-4ED8-98F6-6477E061F8E2}" type="presOf" srcId="{6EE69486-AAEC-4EC6-9458-7488B8D87823}" destId="{E9C3C997-B658-4B06-B833-DD83C08F01DE}" srcOrd="0" destOrd="0" presId="urn:microsoft.com/office/officeart/2005/8/layout/process4"/>
    <dgm:cxn modelId="{DE7E2AB5-FAE2-42E7-8F65-3F36CAD5EF88}" srcId="{6EE69486-AAEC-4EC6-9458-7488B8D87823}" destId="{CAB4EA69-4D5D-43E3-A0D1-7F58EAAD3028}" srcOrd="0" destOrd="0" parTransId="{829E6C32-F10E-4A5F-971A-739C8D5F8581}" sibTransId="{FDFACEDF-E994-4979-87B8-BAC40FAB2C7B}"/>
    <dgm:cxn modelId="{AADF6DF3-0D56-4B66-8D5B-CE7AACE597DD}" type="presOf" srcId="{92EA6B62-1850-4C53-B465-7E36C53C483F}" destId="{D3CBB35F-BFFF-4F75-8152-163F596ED21E}" srcOrd="1" destOrd="0" presId="urn:microsoft.com/office/officeart/2005/8/layout/process4"/>
    <dgm:cxn modelId="{E0C5BAA9-058D-4294-9750-B0399CC476BD}" srcId="{92EA6B62-1850-4C53-B465-7E36C53C483F}" destId="{7963A6D6-7AA0-45A8-B0D2-1B4234A6822C}" srcOrd="0" destOrd="0" parTransId="{1251DE1F-6AE3-42A2-B435-76D808800255}" sibTransId="{8DC75946-78BE-4DB0-98AE-C7E461FED91C}"/>
    <dgm:cxn modelId="{14206714-9229-4A0B-8B57-EADF0D6E86B5}" srcId="{CAB4EA69-4D5D-43E3-A0D1-7F58EAAD3028}" destId="{01568983-3F46-41EE-BB5C-1FDA6421FC8B}" srcOrd="1" destOrd="0" parTransId="{AE5DB81C-0A5E-47AE-BA16-609BF24F4020}" sibTransId="{10B1168B-608D-44BA-9CFE-C5DFD7A7488B}"/>
    <dgm:cxn modelId="{13FB2B5C-7C14-4B16-96BE-C1767B4F440E}" type="presOf" srcId="{F59C972A-F61D-4183-8251-46FD75B6C7C4}" destId="{4985AC8E-32EF-4F75-839E-52337E32D8B9}" srcOrd="0" destOrd="0" presId="urn:microsoft.com/office/officeart/2005/8/layout/process4"/>
    <dgm:cxn modelId="{519D109C-52CC-4B51-9903-A4F8F891D067}" type="presParOf" srcId="{E9C3C997-B658-4B06-B833-DD83C08F01DE}" destId="{1C7D143E-7895-492E-AB2F-72686785E9FB}" srcOrd="0" destOrd="0" presId="urn:microsoft.com/office/officeart/2005/8/layout/process4"/>
    <dgm:cxn modelId="{2C3BC763-F370-4671-87E1-453530D7E4C1}" type="presParOf" srcId="{1C7D143E-7895-492E-AB2F-72686785E9FB}" destId="{FF2EE18C-F3A3-4800-B4A2-22E0387B5540}" srcOrd="0" destOrd="0" presId="urn:microsoft.com/office/officeart/2005/8/layout/process4"/>
    <dgm:cxn modelId="{CC7202DB-5935-461F-9A48-A42DF3487388}" type="presParOf" srcId="{1C7D143E-7895-492E-AB2F-72686785E9FB}" destId="{D3CBB35F-BFFF-4F75-8152-163F596ED21E}" srcOrd="1" destOrd="0" presId="urn:microsoft.com/office/officeart/2005/8/layout/process4"/>
    <dgm:cxn modelId="{AFD54B94-7D76-457D-8021-BBC80F22FEFF}" type="presParOf" srcId="{1C7D143E-7895-492E-AB2F-72686785E9FB}" destId="{7A8358E4-F507-4B21-B924-89D026D44C43}" srcOrd="2" destOrd="0" presId="urn:microsoft.com/office/officeart/2005/8/layout/process4"/>
    <dgm:cxn modelId="{FCB0B34C-CAA1-44B6-B907-683B57A00726}" type="presParOf" srcId="{7A8358E4-F507-4B21-B924-89D026D44C43}" destId="{EB6B9767-5F31-47D4-B5C3-7CBECB85F9D2}" srcOrd="0" destOrd="0" presId="urn:microsoft.com/office/officeart/2005/8/layout/process4"/>
    <dgm:cxn modelId="{43081C7B-0B5D-4C46-ADB5-0BBF499714DE}" type="presParOf" srcId="{7A8358E4-F507-4B21-B924-89D026D44C43}" destId="{DF084ACF-09BC-424E-A5BC-FD18DEB990EC}" srcOrd="1" destOrd="0" presId="urn:microsoft.com/office/officeart/2005/8/layout/process4"/>
    <dgm:cxn modelId="{1E36026C-D46F-4C3F-8238-B04266AEC5DF}" type="presParOf" srcId="{E9C3C997-B658-4B06-B833-DD83C08F01DE}" destId="{F9CD8D97-954C-47C4-9485-BB1F0739E2F0}" srcOrd="1" destOrd="0" presId="urn:microsoft.com/office/officeart/2005/8/layout/process4"/>
    <dgm:cxn modelId="{29D17A3F-8A0F-41CD-B550-7BC6ACE3CEF7}" type="presParOf" srcId="{E9C3C997-B658-4B06-B833-DD83C08F01DE}" destId="{527E97CE-E6B6-4090-B235-2A7EB3D6A428}" srcOrd="2" destOrd="0" presId="urn:microsoft.com/office/officeart/2005/8/layout/process4"/>
    <dgm:cxn modelId="{A60FE5BA-6338-4A39-98E0-B1A916F7B8BB}" type="presParOf" srcId="{527E97CE-E6B6-4090-B235-2A7EB3D6A428}" destId="{B89F7CE3-E56F-4B11-B6EC-482FA6DD1FF4}" srcOrd="0" destOrd="0" presId="urn:microsoft.com/office/officeart/2005/8/layout/process4"/>
    <dgm:cxn modelId="{CFCAEE5F-5A93-4370-94D6-0753E0214C87}" type="presParOf" srcId="{527E97CE-E6B6-4090-B235-2A7EB3D6A428}" destId="{932D0456-2DDE-4B03-B269-05BE6528980D}" srcOrd="1" destOrd="0" presId="urn:microsoft.com/office/officeart/2005/8/layout/process4"/>
    <dgm:cxn modelId="{3B68CABE-354A-443D-96FD-5F51C5CEBB3A}" type="presParOf" srcId="{527E97CE-E6B6-4090-B235-2A7EB3D6A428}" destId="{1EDB7F7E-2736-434E-A39B-84B52EE14540}" srcOrd="2" destOrd="0" presId="urn:microsoft.com/office/officeart/2005/8/layout/process4"/>
    <dgm:cxn modelId="{4008F8F1-5281-465E-A465-F83428C4A83F}" type="presParOf" srcId="{1EDB7F7E-2736-434E-A39B-84B52EE14540}" destId="{4985AC8E-32EF-4F75-839E-52337E32D8B9}" srcOrd="0" destOrd="0" presId="urn:microsoft.com/office/officeart/2005/8/layout/process4"/>
    <dgm:cxn modelId="{41DAC13A-02EC-4B84-8CE2-741D71E21530}" type="presParOf" srcId="{1EDB7F7E-2736-434E-A39B-84B52EE14540}" destId="{D88A6DC5-F6E5-4C0E-84F9-356254BE7DB1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9FB33BF-607C-40EE-A9A7-7ABE821E3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0B5B7F-25A6-4215-9646-34DD55F2A78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капитальный ремонт –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17 512,39</a:t>
          </a:r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 рублей. 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BEA598-0AF4-47CA-BF04-FD8268C37EFB}" type="parTrans" cxnId="{5975203C-1050-4D97-BC1D-80B18F27D243}">
      <dgm:prSet/>
      <dgm:spPr/>
      <dgm:t>
        <a:bodyPr/>
        <a:lstStyle/>
        <a:p>
          <a:endParaRPr lang="ru-RU"/>
        </a:p>
      </dgm:t>
    </dgm:pt>
    <dgm:pt modelId="{29FCF731-91BD-4A0C-A4C5-6B03C85A4F4C}" type="sibTrans" cxnId="{5975203C-1050-4D97-BC1D-80B18F27D243}">
      <dgm:prSet/>
      <dgm:spPr/>
      <dgm:t>
        <a:bodyPr/>
        <a:lstStyle/>
        <a:p>
          <a:endParaRPr lang="ru-RU"/>
        </a:p>
      </dgm:t>
    </dgm:pt>
    <dgm:pt modelId="{D731EF28-85D8-4564-BC5F-0496C6FE4A0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 покупку автомобилей –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9 134,00</a:t>
          </a:r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тыс. рублей. 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3B91DE4-089F-46A4-B6E8-F62EE23D6B25}" type="parTrans" cxnId="{CF92D711-EDE4-4278-A8B7-3535B091F648}">
      <dgm:prSet/>
      <dgm:spPr/>
      <dgm:t>
        <a:bodyPr/>
        <a:lstStyle/>
        <a:p>
          <a:endParaRPr lang="ru-RU"/>
        </a:p>
      </dgm:t>
    </dgm:pt>
    <dgm:pt modelId="{9A63625C-C49B-46C6-BD4D-5BB6862D9DA3}" type="sibTrans" cxnId="{CF92D711-EDE4-4278-A8B7-3535B091F648}">
      <dgm:prSet/>
      <dgm:spPr/>
      <dgm:t>
        <a:bodyPr/>
        <a:lstStyle/>
        <a:p>
          <a:endParaRPr lang="ru-RU"/>
        </a:p>
      </dgm:t>
    </dgm:pt>
    <dgm:pt modelId="{EFD9F272-1D45-4DC5-B48F-F17D8CAF510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лабораторное оборудование –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15 173,61</a:t>
          </a:r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тыс. рублей. </a:t>
          </a:r>
        </a:p>
      </dgm:t>
    </dgm:pt>
    <dgm:pt modelId="{01B745BF-B190-49DF-AAD4-AA31A432E91B}" type="parTrans" cxnId="{C907F255-9083-469D-99B8-8715D74254CB}">
      <dgm:prSet/>
      <dgm:spPr/>
      <dgm:t>
        <a:bodyPr/>
        <a:lstStyle/>
        <a:p>
          <a:endParaRPr lang="ru-RU"/>
        </a:p>
      </dgm:t>
    </dgm:pt>
    <dgm:pt modelId="{36F4A9E9-E016-4F38-9ACF-2B41CD49D86E}" type="sibTrans" cxnId="{C907F255-9083-469D-99B8-8715D74254CB}">
      <dgm:prSet/>
      <dgm:spPr/>
      <dgm:t>
        <a:bodyPr/>
        <a:lstStyle/>
        <a:p>
          <a:endParaRPr lang="ru-RU"/>
        </a:p>
      </dgm:t>
    </dgm:pt>
    <dgm:pt modelId="{814BF315-BDB7-41B3-8F34-FF58CC63750B}" type="pres">
      <dgm:prSet presAssocID="{99FB33BF-607C-40EE-A9A7-7ABE821E3C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9C4E386-13EB-433A-8E88-5D59AC4D55C4}" type="pres">
      <dgm:prSet presAssocID="{99FB33BF-607C-40EE-A9A7-7ABE821E3CB8}" presName="Name1" presStyleCnt="0"/>
      <dgm:spPr/>
    </dgm:pt>
    <dgm:pt modelId="{909CA344-49C8-4219-8866-500B4F206D7A}" type="pres">
      <dgm:prSet presAssocID="{99FB33BF-607C-40EE-A9A7-7ABE821E3CB8}" presName="cycle" presStyleCnt="0"/>
      <dgm:spPr/>
    </dgm:pt>
    <dgm:pt modelId="{064439D7-716B-4242-8FE2-801E76FFA413}" type="pres">
      <dgm:prSet presAssocID="{99FB33BF-607C-40EE-A9A7-7ABE821E3CB8}" presName="srcNode" presStyleLbl="node1" presStyleIdx="0" presStyleCnt="3"/>
      <dgm:spPr/>
    </dgm:pt>
    <dgm:pt modelId="{26456999-F82F-4E39-ADCF-1AA9AC6C8C6C}" type="pres">
      <dgm:prSet presAssocID="{99FB33BF-607C-40EE-A9A7-7ABE821E3CB8}" presName="conn" presStyleLbl="parChTrans1D2" presStyleIdx="0" presStyleCnt="1"/>
      <dgm:spPr/>
      <dgm:t>
        <a:bodyPr/>
        <a:lstStyle/>
        <a:p>
          <a:endParaRPr lang="ru-RU"/>
        </a:p>
      </dgm:t>
    </dgm:pt>
    <dgm:pt modelId="{B6B7C763-BA76-4082-A4B7-B9C8F4815DD8}" type="pres">
      <dgm:prSet presAssocID="{99FB33BF-607C-40EE-A9A7-7ABE821E3CB8}" presName="extraNode" presStyleLbl="node1" presStyleIdx="0" presStyleCnt="3"/>
      <dgm:spPr/>
    </dgm:pt>
    <dgm:pt modelId="{CB499BD8-4DBF-49B9-A008-484D74A65D3F}" type="pres">
      <dgm:prSet presAssocID="{99FB33BF-607C-40EE-A9A7-7ABE821E3CB8}" presName="dstNode" presStyleLbl="node1" presStyleIdx="0" presStyleCnt="3"/>
      <dgm:spPr/>
    </dgm:pt>
    <dgm:pt modelId="{5E985E3A-4467-4B93-88A2-C681390FD613}" type="pres">
      <dgm:prSet presAssocID="{440B5B7F-25A6-4215-9646-34DD55F2A78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E1A53-4F4C-4117-BD04-B7FE6398145F}" type="pres">
      <dgm:prSet presAssocID="{440B5B7F-25A6-4215-9646-34DD55F2A782}" presName="accent_1" presStyleCnt="0"/>
      <dgm:spPr/>
    </dgm:pt>
    <dgm:pt modelId="{441F9763-7D2E-4626-8C44-5BE8049EBBA6}" type="pres">
      <dgm:prSet presAssocID="{440B5B7F-25A6-4215-9646-34DD55F2A782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8BFF1B-586B-43A3-86F3-75912551AA73}" type="pres">
      <dgm:prSet presAssocID="{EFD9F272-1D45-4DC5-B48F-F17D8CAF510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249CBE-2323-4DC5-8536-694B55B63B6C}" type="pres">
      <dgm:prSet presAssocID="{EFD9F272-1D45-4DC5-B48F-F17D8CAF5105}" presName="accent_2" presStyleCnt="0"/>
      <dgm:spPr/>
    </dgm:pt>
    <dgm:pt modelId="{957B20A3-ABFD-4FD8-9804-03792CE5648B}" type="pres">
      <dgm:prSet presAssocID="{EFD9F272-1D45-4DC5-B48F-F17D8CAF5105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B699E1C-8D49-47CE-8AC0-9FFB03825458}" type="pres">
      <dgm:prSet presAssocID="{D731EF28-85D8-4564-BC5F-0496C6FE4A03}" presName="text_3" presStyleLbl="node1" presStyleIdx="2" presStyleCnt="3" custLinFactNeighborX="388" custLinFactNeighborY="-2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2CD29-FBF2-482B-9E34-EFDEEAFD2B98}" type="pres">
      <dgm:prSet presAssocID="{D731EF28-85D8-4564-BC5F-0496C6FE4A03}" presName="accent_3" presStyleCnt="0"/>
      <dgm:spPr/>
    </dgm:pt>
    <dgm:pt modelId="{9311C48E-8BB3-4B31-BABB-BA8C0E7040E5}" type="pres">
      <dgm:prSet presAssocID="{D731EF28-85D8-4564-BC5F-0496C6FE4A03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4E475AE-2D6B-4965-9212-75018FA59643}" type="presOf" srcId="{EFD9F272-1D45-4DC5-B48F-F17D8CAF5105}" destId="{288BFF1B-586B-43A3-86F3-75912551AA73}" srcOrd="0" destOrd="0" presId="urn:microsoft.com/office/officeart/2008/layout/VerticalCurvedList"/>
    <dgm:cxn modelId="{5975203C-1050-4D97-BC1D-80B18F27D243}" srcId="{99FB33BF-607C-40EE-A9A7-7ABE821E3CB8}" destId="{440B5B7F-25A6-4215-9646-34DD55F2A782}" srcOrd="0" destOrd="0" parTransId="{19BEA598-0AF4-47CA-BF04-FD8268C37EFB}" sibTransId="{29FCF731-91BD-4A0C-A4C5-6B03C85A4F4C}"/>
    <dgm:cxn modelId="{0E514E5C-0147-4D9C-B439-9A9F3D7E8C81}" type="presOf" srcId="{D731EF28-85D8-4564-BC5F-0496C6FE4A03}" destId="{4B699E1C-8D49-47CE-8AC0-9FFB03825458}" srcOrd="0" destOrd="0" presId="urn:microsoft.com/office/officeart/2008/layout/VerticalCurvedList"/>
    <dgm:cxn modelId="{CF92D711-EDE4-4278-A8B7-3535B091F648}" srcId="{99FB33BF-607C-40EE-A9A7-7ABE821E3CB8}" destId="{D731EF28-85D8-4564-BC5F-0496C6FE4A03}" srcOrd="2" destOrd="0" parTransId="{B3B91DE4-089F-46A4-B6E8-F62EE23D6B25}" sibTransId="{9A63625C-C49B-46C6-BD4D-5BB6862D9DA3}"/>
    <dgm:cxn modelId="{FBD80FF9-388D-45B8-8BE0-757287AA9440}" type="presOf" srcId="{440B5B7F-25A6-4215-9646-34DD55F2A782}" destId="{5E985E3A-4467-4B93-88A2-C681390FD613}" srcOrd="0" destOrd="0" presId="urn:microsoft.com/office/officeart/2008/layout/VerticalCurvedList"/>
    <dgm:cxn modelId="{03AC2BE5-63DF-4080-8140-8ADDCEB278AE}" type="presOf" srcId="{29FCF731-91BD-4A0C-A4C5-6B03C85A4F4C}" destId="{26456999-F82F-4E39-ADCF-1AA9AC6C8C6C}" srcOrd="0" destOrd="0" presId="urn:microsoft.com/office/officeart/2008/layout/VerticalCurvedList"/>
    <dgm:cxn modelId="{D6744D6A-DA8B-4F24-A65F-BDD221B826BB}" type="presOf" srcId="{99FB33BF-607C-40EE-A9A7-7ABE821E3CB8}" destId="{814BF315-BDB7-41B3-8F34-FF58CC63750B}" srcOrd="0" destOrd="0" presId="urn:microsoft.com/office/officeart/2008/layout/VerticalCurvedList"/>
    <dgm:cxn modelId="{C907F255-9083-469D-99B8-8715D74254CB}" srcId="{99FB33BF-607C-40EE-A9A7-7ABE821E3CB8}" destId="{EFD9F272-1D45-4DC5-B48F-F17D8CAF5105}" srcOrd="1" destOrd="0" parTransId="{01B745BF-B190-49DF-AAD4-AA31A432E91B}" sibTransId="{36F4A9E9-E016-4F38-9ACF-2B41CD49D86E}"/>
    <dgm:cxn modelId="{BCBF8CDC-1648-4D7B-B2F8-9032AAD480EF}" type="presParOf" srcId="{814BF315-BDB7-41B3-8F34-FF58CC63750B}" destId="{E9C4E386-13EB-433A-8E88-5D59AC4D55C4}" srcOrd="0" destOrd="0" presId="urn:microsoft.com/office/officeart/2008/layout/VerticalCurvedList"/>
    <dgm:cxn modelId="{B0684568-7B6D-4FD5-9D17-E495DD62D365}" type="presParOf" srcId="{E9C4E386-13EB-433A-8E88-5D59AC4D55C4}" destId="{909CA344-49C8-4219-8866-500B4F206D7A}" srcOrd="0" destOrd="0" presId="urn:microsoft.com/office/officeart/2008/layout/VerticalCurvedList"/>
    <dgm:cxn modelId="{FAE437DF-E5A3-4940-A135-5A716E0A587F}" type="presParOf" srcId="{909CA344-49C8-4219-8866-500B4F206D7A}" destId="{064439D7-716B-4242-8FE2-801E76FFA413}" srcOrd="0" destOrd="0" presId="urn:microsoft.com/office/officeart/2008/layout/VerticalCurvedList"/>
    <dgm:cxn modelId="{A7B7915A-D8BD-4CC1-92E3-589A35858EE2}" type="presParOf" srcId="{909CA344-49C8-4219-8866-500B4F206D7A}" destId="{26456999-F82F-4E39-ADCF-1AA9AC6C8C6C}" srcOrd="1" destOrd="0" presId="urn:microsoft.com/office/officeart/2008/layout/VerticalCurvedList"/>
    <dgm:cxn modelId="{4DECF4D8-E28C-4A25-A2B7-677A642A5A87}" type="presParOf" srcId="{909CA344-49C8-4219-8866-500B4F206D7A}" destId="{B6B7C763-BA76-4082-A4B7-B9C8F4815DD8}" srcOrd="2" destOrd="0" presId="urn:microsoft.com/office/officeart/2008/layout/VerticalCurvedList"/>
    <dgm:cxn modelId="{A010539C-F4CE-4C5B-B507-5D70E9A542BB}" type="presParOf" srcId="{909CA344-49C8-4219-8866-500B4F206D7A}" destId="{CB499BD8-4DBF-49B9-A008-484D74A65D3F}" srcOrd="3" destOrd="0" presId="urn:microsoft.com/office/officeart/2008/layout/VerticalCurvedList"/>
    <dgm:cxn modelId="{E3FD6F86-2DD0-422D-B992-3FE7F1580D33}" type="presParOf" srcId="{E9C4E386-13EB-433A-8E88-5D59AC4D55C4}" destId="{5E985E3A-4467-4B93-88A2-C681390FD613}" srcOrd="1" destOrd="0" presId="urn:microsoft.com/office/officeart/2008/layout/VerticalCurvedList"/>
    <dgm:cxn modelId="{4B475DC7-711D-41D1-BF22-72B3CA3E1C7D}" type="presParOf" srcId="{E9C4E386-13EB-433A-8E88-5D59AC4D55C4}" destId="{E5AE1A53-4F4C-4117-BD04-B7FE6398145F}" srcOrd="2" destOrd="0" presId="urn:microsoft.com/office/officeart/2008/layout/VerticalCurvedList"/>
    <dgm:cxn modelId="{6B454B49-5804-4B56-9717-CE517C5992DC}" type="presParOf" srcId="{E5AE1A53-4F4C-4117-BD04-B7FE6398145F}" destId="{441F9763-7D2E-4626-8C44-5BE8049EBBA6}" srcOrd="0" destOrd="0" presId="urn:microsoft.com/office/officeart/2008/layout/VerticalCurvedList"/>
    <dgm:cxn modelId="{36342225-00A6-4D30-ADAA-7B8423C37036}" type="presParOf" srcId="{E9C4E386-13EB-433A-8E88-5D59AC4D55C4}" destId="{288BFF1B-586B-43A3-86F3-75912551AA73}" srcOrd="3" destOrd="0" presId="urn:microsoft.com/office/officeart/2008/layout/VerticalCurvedList"/>
    <dgm:cxn modelId="{6525D170-F88D-46FD-8CFB-08F35C73008B}" type="presParOf" srcId="{E9C4E386-13EB-433A-8E88-5D59AC4D55C4}" destId="{D3249CBE-2323-4DC5-8536-694B55B63B6C}" srcOrd="4" destOrd="0" presId="urn:microsoft.com/office/officeart/2008/layout/VerticalCurvedList"/>
    <dgm:cxn modelId="{B2CD04B0-738D-4B8F-B96B-23541405EF68}" type="presParOf" srcId="{D3249CBE-2323-4DC5-8536-694B55B63B6C}" destId="{957B20A3-ABFD-4FD8-9804-03792CE5648B}" srcOrd="0" destOrd="0" presId="urn:microsoft.com/office/officeart/2008/layout/VerticalCurvedList"/>
    <dgm:cxn modelId="{3A254BEB-1A16-45F0-90CA-19ABB21DF3E0}" type="presParOf" srcId="{E9C4E386-13EB-433A-8E88-5D59AC4D55C4}" destId="{4B699E1C-8D49-47CE-8AC0-9FFB03825458}" srcOrd="5" destOrd="0" presId="urn:microsoft.com/office/officeart/2008/layout/VerticalCurvedList"/>
    <dgm:cxn modelId="{E510163B-48A1-4E4B-8450-9C17BDE0FF99}" type="presParOf" srcId="{E9C4E386-13EB-433A-8E88-5D59AC4D55C4}" destId="{3F02CD29-FBF2-482B-9E34-EFDEEAFD2B98}" srcOrd="6" destOrd="0" presId="urn:microsoft.com/office/officeart/2008/layout/VerticalCurvedList"/>
    <dgm:cxn modelId="{D3728948-7EBC-4A38-92A5-A95F78870FDB}" type="presParOf" srcId="{3F02CD29-FBF2-482B-9E34-EFDEEAFD2B98}" destId="{9311C48E-8BB3-4B31-BABB-BA8C0E7040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446CEED-F8AE-4FF5-8CC9-3DE078D649A0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424471-50DB-4198-A24C-CD183409691B}">
      <dgm:prSet phldrT="[Текст]" custT="1"/>
      <dgm:spPr/>
      <dgm:t>
        <a:bodyPr/>
        <a:lstStyle/>
        <a:p>
          <a:pPr algn="ctr"/>
          <a:r>
            <a:rPr lang="ru-RU" sz="2000" b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приобретено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73</a:t>
          </a:r>
          <a:r>
            <a:rPr lang="ru-RU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единицы </a:t>
          </a:r>
          <a:b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лабораторного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оборудования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DFBD102-CA52-4743-8302-1FEB7FD8CAC7}" type="parTrans" cxnId="{1DEAE500-5BF4-4726-8B1E-C0A0C6430647}">
      <dgm:prSet/>
      <dgm:spPr/>
      <dgm:t>
        <a:bodyPr/>
        <a:lstStyle/>
        <a:p>
          <a:endParaRPr lang="ru-RU"/>
        </a:p>
      </dgm:t>
    </dgm:pt>
    <dgm:pt modelId="{A81CBF77-11F9-423A-962D-8B2058F4A6FB}" type="sibTrans" cxnId="{1DEAE500-5BF4-4726-8B1E-C0A0C6430647}">
      <dgm:prSet/>
      <dgm:spPr/>
      <dgm:t>
        <a:bodyPr/>
        <a:lstStyle/>
        <a:p>
          <a:endParaRPr lang="ru-RU"/>
        </a:p>
      </dgm:t>
    </dgm:pt>
    <dgm:pt modelId="{4ACB1A62-410F-421F-A410-4527DA3C3ECF}">
      <dgm:prSet phldrT="[Текст]" custT="1"/>
      <dgm:spPr/>
      <dgm:t>
        <a:bodyPr/>
        <a:lstStyle/>
        <a:p>
          <a:pPr algn="ctr"/>
          <a:r>
            <a:rPr lang="ru-RU" sz="2000" b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Приобретено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9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единиц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автотранспорта</a:t>
          </a:r>
          <a:endParaRPr lang="ru-RU" sz="2000" dirty="0">
            <a:latin typeface="+mj-lt"/>
          </a:endParaRPr>
        </a:p>
      </dgm:t>
    </dgm:pt>
    <dgm:pt modelId="{15A3EB63-C3CD-41F2-A5C4-57677B2FA930}" type="parTrans" cxnId="{F139E977-32C9-4AF5-9CBB-61789A544CDD}">
      <dgm:prSet/>
      <dgm:spPr/>
      <dgm:t>
        <a:bodyPr/>
        <a:lstStyle/>
        <a:p>
          <a:endParaRPr lang="ru-RU"/>
        </a:p>
      </dgm:t>
    </dgm:pt>
    <dgm:pt modelId="{DA9998E1-F8BE-440A-AC87-99FC2A595D6C}" type="sibTrans" cxnId="{F139E977-32C9-4AF5-9CBB-61789A544CDD}">
      <dgm:prSet/>
      <dgm:spPr/>
      <dgm:t>
        <a:bodyPr/>
        <a:lstStyle/>
        <a:p>
          <a:endParaRPr lang="ru-RU"/>
        </a:p>
      </dgm:t>
    </dgm:pt>
    <dgm:pt modelId="{9F0B7566-C0BD-4C84-8A86-0398E47DE7AC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отремонтировано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объекта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E9B3EC-C4DF-4EB9-8F3C-09DD529856BD}" type="parTrans" cxnId="{BAE7911C-9D46-4FEE-A1D3-E1BCC83D6083}">
      <dgm:prSet/>
      <dgm:spPr/>
      <dgm:t>
        <a:bodyPr/>
        <a:lstStyle/>
        <a:p>
          <a:endParaRPr lang="ru-RU"/>
        </a:p>
      </dgm:t>
    </dgm:pt>
    <dgm:pt modelId="{20E23386-C3F6-44DB-951E-8D8F80A18FD3}" type="sibTrans" cxnId="{BAE7911C-9D46-4FEE-A1D3-E1BCC83D6083}">
      <dgm:prSet/>
      <dgm:spPr/>
      <dgm:t>
        <a:bodyPr/>
        <a:lstStyle/>
        <a:p>
          <a:endParaRPr lang="ru-RU"/>
        </a:p>
      </dgm:t>
    </dgm:pt>
    <dgm:pt modelId="{07DCA018-39A1-4134-A179-52720BB601CE}" type="pres">
      <dgm:prSet presAssocID="{F446CEED-F8AE-4FF5-8CC9-3DE078D649A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77AFC2-4FF3-4BCF-9951-09C9F75DB247}" type="pres">
      <dgm:prSet presAssocID="{5D424471-50DB-4198-A24C-CD183409691B}" presName="parentLin" presStyleCnt="0"/>
      <dgm:spPr/>
      <dgm:t>
        <a:bodyPr/>
        <a:lstStyle/>
        <a:p>
          <a:endParaRPr lang="ru-RU"/>
        </a:p>
      </dgm:t>
    </dgm:pt>
    <dgm:pt modelId="{82245700-1B51-464E-8BEC-B446211BA963}" type="pres">
      <dgm:prSet presAssocID="{5D424471-50DB-4198-A24C-CD183409691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0CB25B7-2ED9-41AA-92C1-0D804545D114}" type="pres">
      <dgm:prSet presAssocID="{5D424471-50DB-4198-A24C-CD183409691B}" presName="parentText" presStyleLbl="node1" presStyleIdx="0" presStyleCnt="3" custScaleX="144610" custScaleY="252458" custLinFactNeighborX="-10577" custLinFactNeighborY="-948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B1599-EC9D-4875-8951-E594E6DD6DE6}" type="pres">
      <dgm:prSet presAssocID="{5D424471-50DB-4198-A24C-CD183409691B}" presName="negativeSpace" presStyleCnt="0"/>
      <dgm:spPr/>
      <dgm:t>
        <a:bodyPr/>
        <a:lstStyle/>
        <a:p>
          <a:endParaRPr lang="ru-RU"/>
        </a:p>
      </dgm:t>
    </dgm:pt>
    <dgm:pt modelId="{6D4DE812-3262-439F-B471-408B53FB04BD}" type="pres">
      <dgm:prSet presAssocID="{5D424471-50DB-4198-A24C-CD183409691B}" presName="childText" presStyleLbl="conFgAcc1" presStyleIdx="0" presStyleCnt="3" custLinFactNeighborX="587" custLinFactNeighborY="33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13C68-A01F-45E2-AC83-CA4B88F6A2EA}" type="pres">
      <dgm:prSet presAssocID="{A81CBF77-11F9-423A-962D-8B2058F4A6FB}" presName="spaceBetweenRectangles" presStyleCnt="0"/>
      <dgm:spPr/>
      <dgm:t>
        <a:bodyPr/>
        <a:lstStyle/>
        <a:p>
          <a:endParaRPr lang="ru-RU"/>
        </a:p>
      </dgm:t>
    </dgm:pt>
    <dgm:pt modelId="{5F81D5DD-7450-4497-BA56-83A41C0C9393}" type="pres">
      <dgm:prSet presAssocID="{9F0B7566-C0BD-4C84-8A86-0398E47DE7AC}" presName="parentLin" presStyleCnt="0"/>
      <dgm:spPr/>
      <dgm:t>
        <a:bodyPr/>
        <a:lstStyle/>
        <a:p>
          <a:endParaRPr lang="ru-RU"/>
        </a:p>
      </dgm:t>
    </dgm:pt>
    <dgm:pt modelId="{2C5AB14E-1360-4959-8A1D-DFBC96A9F360}" type="pres">
      <dgm:prSet presAssocID="{9F0B7566-C0BD-4C84-8A86-0398E47DE7A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2F07CF3-51DA-4112-94A1-B16AA2BB8982}" type="pres">
      <dgm:prSet presAssocID="{9F0B7566-C0BD-4C84-8A86-0398E47DE7AC}" presName="parentText" presStyleLbl="node1" presStyleIdx="1" presStyleCnt="3" custScaleX="142997" custScaleY="2304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B3A45-6A1A-4C77-BE1D-9DB0A6AC7E32}" type="pres">
      <dgm:prSet presAssocID="{9F0B7566-C0BD-4C84-8A86-0398E47DE7AC}" presName="negativeSpace" presStyleCnt="0"/>
      <dgm:spPr/>
      <dgm:t>
        <a:bodyPr/>
        <a:lstStyle/>
        <a:p>
          <a:endParaRPr lang="ru-RU"/>
        </a:p>
      </dgm:t>
    </dgm:pt>
    <dgm:pt modelId="{6579E417-F06B-45A8-832B-1ED26CAA85CA}" type="pres">
      <dgm:prSet presAssocID="{9F0B7566-C0BD-4C84-8A86-0398E47DE7A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F02AF-E15B-4115-92EB-E0D1D3329BB4}" type="pres">
      <dgm:prSet presAssocID="{20E23386-C3F6-44DB-951E-8D8F80A18FD3}" presName="spaceBetweenRectangles" presStyleCnt="0"/>
      <dgm:spPr/>
      <dgm:t>
        <a:bodyPr/>
        <a:lstStyle/>
        <a:p>
          <a:endParaRPr lang="ru-RU"/>
        </a:p>
      </dgm:t>
    </dgm:pt>
    <dgm:pt modelId="{590CB664-9572-4BA2-A1B6-33EDF26905DF}" type="pres">
      <dgm:prSet presAssocID="{4ACB1A62-410F-421F-A410-4527DA3C3ECF}" presName="parentLin" presStyleCnt="0"/>
      <dgm:spPr/>
      <dgm:t>
        <a:bodyPr/>
        <a:lstStyle/>
        <a:p>
          <a:endParaRPr lang="ru-RU"/>
        </a:p>
      </dgm:t>
    </dgm:pt>
    <dgm:pt modelId="{3C1713A6-4DF7-4A9D-83D6-7048A3EC16D2}" type="pres">
      <dgm:prSet presAssocID="{4ACB1A62-410F-421F-A410-4527DA3C3EC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D509F50-90CD-4E76-A816-3F6D52F2548B}" type="pres">
      <dgm:prSet presAssocID="{4ACB1A62-410F-421F-A410-4527DA3C3ECF}" presName="parentText" presStyleLbl="node1" presStyleIdx="2" presStyleCnt="3" custScaleX="145414" custScaleY="253736" custLinFactNeighborX="1992" custLinFactNeighborY="-112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E4FA3-55CC-4E9E-ADCE-DD28F987975D}" type="pres">
      <dgm:prSet presAssocID="{4ACB1A62-410F-421F-A410-4527DA3C3ECF}" presName="negativeSpace" presStyleCnt="0"/>
      <dgm:spPr/>
      <dgm:t>
        <a:bodyPr/>
        <a:lstStyle/>
        <a:p>
          <a:endParaRPr lang="ru-RU"/>
        </a:p>
      </dgm:t>
    </dgm:pt>
    <dgm:pt modelId="{F8B53CF4-73EC-472C-BD40-688CDABB2A29}" type="pres">
      <dgm:prSet presAssocID="{4ACB1A62-410F-421F-A410-4527DA3C3ECF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0ED863-48B0-4F00-BE65-E21A5AAD2752}" type="presOf" srcId="{9F0B7566-C0BD-4C84-8A86-0398E47DE7AC}" destId="{2C5AB14E-1360-4959-8A1D-DFBC96A9F360}" srcOrd="0" destOrd="0" presId="urn:microsoft.com/office/officeart/2005/8/layout/list1"/>
    <dgm:cxn modelId="{99FF6642-5214-4D2F-BC75-1122D5156B6A}" type="presOf" srcId="{5D424471-50DB-4198-A24C-CD183409691B}" destId="{80CB25B7-2ED9-41AA-92C1-0D804545D114}" srcOrd="1" destOrd="0" presId="urn:microsoft.com/office/officeart/2005/8/layout/list1"/>
    <dgm:cxn modelId="{65A75848-82E9-4DA7-A8E3-B73A5DEFB773}" type="presOf" srcId="{5D424471-50DB-4198-A24C-CD183409691B}" destId="{82245700-1B51-464E-8BEC-B446211BA963}" srcOrd="0" destOrd="0" presId="urn:microsoft.com/office/officeart/2005/8/layout/list1"/>
    <dgm:cxn modelId="{95F3BBAF-2B96-4AE3-8373-3B52681F4900}" type="presOf" srcId="{4ACB1A62-410F-421F-A410-4527DA3C3ECF}" destId="{AD509F50-90CD-4E76-A816-3F6D52F2548B}" srcOrd="1" destOrd="0" presId="urn:microsoft.com/office/officeart/2005/8/layout/list1"/>
    <dgm:cxn modelId="{E95509D5-A082-492E-B60C-CBCFC4F66E1B}" type="presOf" srcId="{9F0B7566-C0BD-4C84-8A86-0398E47DE7AC}" destId="{52F07CF3-51DA-4112-94A1-B16AA2BB8982}" srcOrd="1" destOrd="0" presId="urn:microsoft.com/office/officeart/2005/8/layout/list1"/>
    <dgm:cxn modelId="{BAE7911C-9D46-4FEE-A1D3-E1BCC83D6083}" srcId="{F446CEED-F8AE-4FF5-8CC9-3DE078D649A0}" destId="{9F0B7566-C0BD-4C84-8A86-0398E47DE7AC}" srcOrd="1" destOrd="0" parTransId="{3CE9B3EC-C4DF-4EB9-8F3C-09DD529856BD}" sibTransId="{20E23386-C3F6-44DB-951E-8D8F80A18FD3}"/>
    <dgm:cxn modelId="{07DF7176-BE07-458F-A553-A883FD9C22BD}" type="presOf" srcId="{F446CEED-F8AE-4FF5-8CC9-3DE078D649A0}" destId="{07DCA018-39A1-4134-A179-52720BB601CE}" srcOrd="0" destOrd="0" presId="urn:microsoft.com/office/officeart/2005/8/layout/list1"/>
    <dgm:cxn modelId="{1679F357-BDA1-4AEB-A1FB-4BBEF209D9B7}" type="presOf" srcId="{4ACB1A62-410F-421F-A410-4527DA3C3ECF}" destId="{3C1713A6-4DF7-4A9D-83D6-7048A3EC16D2}" srcOrd="0" destOrd="0" presId="urn:microsoft.com/office/officeart/2005/8/layout/list1"/>
    <dgm:cxn modelId="{1DEAE500-5BF4-4726-8B1E-C0A0C6430647}" srcId="{F446CEED-F8AE-4FF5-8CC9-3DE078D649A0}" destId="{5D424471-50DB-4198-A24C-CD183409691B}" srcOrd="0" destOrd="0" parTransId="{0DFBD102-CA52-4743-8302-1FEB7FD8CAC7}" sibTransId="{A81CBF77-11F9-423A-962D-8B2058F4A6FB}"/>
    <dgm:cxn modelId="{F139E977-32C9-4AF5-9CBB-61789A544CDD}" srcId="{F446CEED-F8AE-4FF5-8CC9-3DE078D649A0}" destId="{4ACB1A62-410F-421F-A410-4527DA3C3ECF}" srcOrd="2" destOrd="0" parTransId="{15A3EB63-C3CD-41F2-A5C4-57677B2FA930}" sibTransId="{DA9998E1-F8BE-440A-AC87-99FC2A595D6C}"/>
    <dgm:cxn modelId="{7F3CE838-A6D2-4DE9-922A-72830B1A8174}" type="presParOf" srcId="{07DCA018-39A1-4134-A179-52720BB601CE}" destId="{9277AFC2-4FF3-4BCF-9951-09C9F75DB247}" srcOrd="0" destOrd="0" presId="urn:microsoft.com/office/officeart/2005/8/layout/list1"/>
    <dgm:cxn modelId="{270AA51C-EDEF-4449-B693-AADD95204779}" type="presParOf" srcId="{9277AFC2-4FF3-4BCF-9951-09C9F75DB247}" destId="{82245700-1B51-464E-8BEC-B446211BA963}" srcOrd="0" destOrd="0" presId="urn:microsoft.com/office/officeart/2005/8/layout/list1"/>
    <dgm:cxn modelId="{06751079-59AC-4F73-B168-1F3F02A43B19}" type="presParOf" srcId="{9277AFC2-4FF3-4BCF-9951-09C9F75DB247}" destId="{80CB25B7-2ED9-41AA-92C1-0D804545D114}" srcOrd="1" destOrd="0" presId="urn:microsoft.com/office/officeart/2005/8/layout/list1"/>
    <dgm:cxn modelId="{BC5FE9BD-F87B-4187-9E47-8A124896F8B9}" type="presParOf" srcId="{07DCA018-39A1-4134-A179-52720BB601CE}" destId="{44CB1599-EC9D-4875-8951-E594E6DD6DE6}" srcOrd="1" destOrd="0" presId="urn:microsoft.com/office/officeart/2005/8/layout/list1"/>
    <dgm:cxn modelId="{77C604DA-4AC2-4C98-B2B1-81F995621F80}" type="presParOf" srcId="{07DCA018-39A1-4134-A179-52720BB601CE}" destId="{6D4DE812-3262-439F-B471-408B53FB04BD}" srcOrd="2" destOrd="0" presId="urn:microsoft.com/office/officeart/2005/8/layout/list1"/>
    <dgm:cxn modelId="{9E7C0EAF-6B05-45BD-A912-64CDE3DF24AC}" type="presParOf" srcId="{07DCA018-39A1-4134-A179-52720BB601CE}" destId="{FFA13C68-A01F-45E2-AC83-CA4B88F6A2EA}" srcOrd="3" destOrd="0" presId="urn:microsoft.com/office/officeart/2005/8/layout/list1"/>
    <dgm:cxn modelId="{9BD8879F-166F-47FF-ACD8-E4396831D257}" type="presParOf" srcId="{07DCA018-39A1-4134-A179-52720BB601CE}" destId="{5F81D5DD-7450-4497-BA56-83A41C0C9393}" srcOrd="4" destOrd="0" presId="urn:microsoft.com/office/officeart/2005/8/layout/list1"/>
    <dgm:cxn modelId="{FE95C198-77E0-4DAA-9393-95772B7A1506}" type="presParOf" srcId="{5F81D5DD-7450-4497-BA56-83A41C0C9393}" destId="{2C5AB14E-1360-4959-8A1D-DFBC96A9F360}" srcOrd="0" destOrd="0" presId="urn:microsoft.com/office/officeart/2005/8/layout/list1"/>
    <dgm:cxn modelId="{0926911E-DACE-4AE8-8892-5F04128D4038}" type="presParOf" srcId="{5F81D5DD-7450-4497-BA56-83A41C0C9393}" destId="{52F07CF3-51DA-4112-94A1-B16AA2BB8982}" srcOrd="1" destOrd="0" presId="urn:microsoft.com/office/officeart/2005/8/layout/list1"/>
    <dgm:cxn modelId="{A8A05CB0-F7C7-4925-BA50-ECE5522AA6EA}" type="presParOf" srcId="{07DCA018-39A1-4134-A179-52720BB601CE}" destId="{A0BB3A45-6A1A-4C77-BE1D-9DB0A6AC7E32}" srcOrd="5" destOrd="0" presId="urn:microsoft.com/office/officeart/2005/8/layout/list1"/>
    <dgm:cxn modelId="{472FDFB4-874E-4FAF-B84C-97F2BD6CE643}" type="presParOf" srcId="{07DCA018-39A1-4134-A179-52720BB601CE}" destId="{6579E417-F06B-45A8-832B-1ED26CAA85CA}" srcOrd="6" destOrd="0" presId="urn:microsoft.com/office/officeart/2005/8/layout/list1"/>
    <dgm:cxn modelId="{A8246C5E-CCD0-45AD-88CD-DE2BE445DCC8}" type="presParOf" srcId="{07DCA018-39A1-4134-A179-52720BB601CE}" destId="{048F02AF-E15B-4115-92EB-E0D1D3329BB4}" srcOrd="7" destOrd="0" presId="urn:microsoft.com/office/officeart/2005/8/layout/list1"/>
    <dgm:cxn modelId="{4D4DA612-86BB-4413-900B-E1B74C8F1C64}" type="presParOf" srcId="{07DCA018-39A1-4134-A179-52720BB601CE}" destId="{590CB664-9572-4BA2-A1B6-33EDF26905DF}" srcOrd="8" destOrd="0" presId="urn:microsoft.com/office/officeart/2005/8/layout/list1"/>
    <dgm:cxn modelId="{2B61282F-F428-4BE1-AD8D-CE1F2F108316}" type="presParOf" srcId="{590CB664-9572-4BA2-A1B6-33EDF26905DF}" destId="{3C1713A6-4DF7-4A9D-83D6-7048A3EC16D2}" srcOrd="0" destOrd="0" presId="urn:microsoft.com/office/officeart/2005/8/layout/list1"/>
    <dgm:cxn modelId="{A1DFF754-9D61-41FD-AD77-F01A9ECEE3AB}" type="presParOf" srcId="{590CB664-9572-4BA2-A1B6-33EDF26905DF}" destId="{AD509F50-90CD-4E76-A816-3F6D52F2548B}" srcOrd="1" destOrd="0" presId="urn:microsoft.com/office/officeart/2005/8/layout/list1"/>
    <dgm:cxn modelId="{3597D6E0-34CB-41B1-AD68-2031EE52CFEC}" type="presParOf" srcId="{07DCA018-39A1-4134-A179-52720BB601CE}" destId="{233E4FA3-55CC-4E9E-ADCE-DD28F987975D}" srcOrd="9" destOrd="0" presId="urn:microsoft.com/office/officeart/2005/8/layout/list1"/>
    <dgm:cxn modelId="{B172A63D-4707-4302-B4CA-3A1E84E13895}" type="presParOf" srcId="{07DCA018-39A1-4134-A179-52720BB601CE}" destId="{F8B53CF4-73EC-472C-BD40-688CDABB2A2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B0B4903-5B11-4CE5-8638-E3AC2A0AF160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09AE44-3255-4F16-98C3-9385EE43F4D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Оформлено более </a:t>
          </a:r>
          <a:r>
            <a:rPr lang="ru-RU" sz="2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76 </a:t>
          </a:r>
          <a:r>
            <a:rPr lang="ru-RU" sz="2800" b="0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млн</a:t>
          </a:r>
          <a:r>
            <a:rPr lang="ru-RU" sz="2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r>
            <a:rPr lang="ru-RU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ЭВСД (</a:t>
          </a:r>
          <a:r>
            <a:rPr lang="ru-RU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76 298 099</a:t>
          </a:r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D3EFDEF-7110-4382-9DA2-7E481380C6C9}" type="parTrans" cxnId="{F4BF3FA5-156D-499E-9484-C3496FEA3936}">
      <dgm:prSet/>
      <dgm:spPr/>
      <dgm:t>
        <a:bodyPr/>
        <a:lstStyle/>
        <a:p>
          <a:endParaRPr lang="ru-RU"/>
        </a:p>
      </dgm:t>
    </dgm:pt>
    <dgm:pt modelId="{A8257F97-7F72-405E-84B8-CBDE6D905F68}" type="sibTrans" cxnId="{F4BF3FA5-156D-499E-9484-C3496FEA3936}">
      <dgm:prSet/>
      <dgm:spPr/>
      <dgm:t>
        <a:bodyPr/>
        <a:lstStyle/>
        <a:p>
          <a:endParaRPr lang="ru-RU"/>
        </a:p>
      </dgm:t>
    </dgm:pt>
    <dgm:pt modelId="{CF8642BE-5A26-41FF-A8E8-E2BA47B41910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Выявлено ошибок </a:t>
          </a:r>
          <a:r>
            <a:rPr lang="ru-RU" sz="28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755</a:t>
          </a:r>
          <a:endParaRPr lang="ru-RU" sz="28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587D21-30C6-44D5-8DEB-67E3543335FC}" type="parTrans" cxnId="{D261A54B-36EA-4E59-8816-EF08F5737161}">
      <dgm:prSet/>
      <dgm:spPr/>
      <dgm:t>
        <a:bodyPr/>
        <a:lstStyle/>
        <a:p>
          <a:endParaRPr lang="ru-RU"/>
        </a:p>
      </dgm:t>
    </dgm:pt>
    <dgm:pt modelId="{DA30FD15-C77D-449C-8774-7433B242733D}" type="sibTrans" cxnId="{D261A54B-36EA-4E59-8816-EF08F5737161}">
      <dgm:prSet/>
      <dgm:spPr/>
      <dgm:t>
        <a:bodyPr/>
        <a:lstStyle/>
        <a:p>
          <a:endParaRPr lang="ru-RU"/>
        </a:p>
      </dgm:t>
    </dgm:pt>
    <dgm:pt modelId="{973A3857-DC02-4E85-8E3C-3484CD0BBFA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Уполномоченными специалистами ХС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497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C1B12A-18A0-4180-8D6E-469E7E049877}" type="parTrans" cxnId="{017C58BC-6F2C-468B-B704-CBEF9BB647CB}">
      <dgm:prSet/>
      <dgm:spPr/>
      <dgm:t>
        <a:bodyPr/>
        <a:lstStyle/>
        <a:p>
          <a:endParaRPr lang="ru-RU"/>
        </a:p>
      </dgm:t>
    </dgm:pt>
    <dgm:pt modelId="{93A22D6C-2F88-4421-A5DC-F12AFDC6B031}" type="sibTrans" cxnId="{017C58BC-6F2C-468B-B704-CBEF9BB647CB}">
      <dgm:prSet/>
      <dgm:spPr/>
      <dgm:t>
        <a:bodyPr/>
        <a:lstStyle/>
        <a:p>
          <a:endParaRPr lang="ru-RU"/>
        </a:p>
      </dgm:t>
    </dgm:pt>
    <dgm:pt modelId="{0F2E9611-A5E2-4A84-BDD2-33842E060D4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Аттестованными специалистами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37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648A797-3A7F-4912-9BD6-C0E8E71B2E63}" type="parTrans" cxnId="{30326C5F-5B38-41FB-8CCB-9FCBB6F9E2A8}">
      <dgm:prSet/>
      <dgm:spPr/>
      <dgm:t>
        <a:bodyPr/>
        <a:lstStyle/>
        <a:p>
          <a:endParaRPr lang="ru-RU"/>
        </a:p>
      </dgm:t>
    </dgm:pt>
    <dgm:pt modelId="{0E0250AA-35AC-4064-8EF7-EA776D171FFF}" type="sibTrans" cxnId="{30326C5F-5B38-41FB-8CCB-9FCBB6F9E2A8}">
      <dgm:prSet/>
      <dgm:spPr/>
      <dgm:t>
        <a:bodyPr/>
        <a:lstStyle/>
        <a:p>
          <a:endParaRPr lang="ru-RU"/>
        </a:p>
      </dgm:t>
    </dgm:pt>
    <dgm:pt modelId="{88C796A1-4ACD-41A9-9322-C3FCBDCB79E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ГВС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221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AD39E4-E153-4E92-A4B3-AF0A1F5CB201}" type="parTrans" cxnId="{84641742-5A20-4BC8-B10A-2A6756E46F25}">
      <dgm:prSet/>
      <dgm:spPr/>
      <dgm:t>
        <a:bodyPr/>
        <a:lstStyle/>
        <a:p>
          <a:endParaRPr lang="ru-RU"/>
        </a:p>
      </dgm:t>
    </dgm:pt>
    <dgm:pt modelId="{E1EF635C-91B2-47A3-880B-42C7A12492EC}" type="sibTrans" cxnId="{84641742-5A20-4BC8-B10A-2A6756E46F25}">
      <dgm:prSet/>
      <dgm:spPr/>
      <dgm:t>
        <a:bodyPr/>
        <a:lstStyle/>
        <a:p>
          <a:endParaRPr lang="ru-RU"/>
        </a:p>
      </dgm:t>
    </dgm:pt>
    <dgm:pt modelId="{D8C46C92-9F27-4E5A-AA35-CBC4873BCC7D}" type="pres">
      <dgm:prSet presAssocID="{EB0B4903-5B11-4CE5-8638-E3AC2A0AF16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4100E-611F-4E07-AD72-0D44BF000CCF}" type="pres">
      <dgm:prSet presAssocID="{1609AE44-3255-4F16-98C3-9385EE43F4D2}" presName="vertOne" presStyleCnt="0"/>
      <dgm:spPr/>
    </dgm:pt>
    <dgm:pt modelId="{82CE39EB-6C67-4775-B03B-C6E1BB8E26E4}" type="pres">
      <dgm:prSet presAssocID="{1609AE44-3255-4F16-98C3-9385EE43F4D2}" presName="txOne" presStyleLbl="node0" presStyleIdx="0" presStyleCnt="1" custScaleX="97188" custScaleY="78574" custLinFactNeighborX="-1307" custLinFactNeighborY="48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B5724-BD49-42FA-A2E5-CC5038B62A41}" type="pres">
      <dgm:prSet presAssocID="{1609AE44-3255-4F16-98C3-9385EE43F4D2}" presName="parTransOne" presStyleCnt="0"/>
      <dgm:spPr/>
    </dgm:pt>
    <dgm:pt modelId="{DD6E8758-AE7E-4CC5-B70D-FCFD95082799}" type="pres">
      <dgm:prSet presAssocID="{1609AE44-3255-4F16-98C3-9385EE43F4D2}" presName="horzOne" presStyleCnt="0"/>
      <dgm:spPr/>
    </dgm:pt>
    <dgm:pt modelId="{1F83614B-4545-4AA2-971D-8C6E6C95EC0D}" type="pres">
      <dgm:prSet presAssocID="{CF8642BE-5A26-41FF-A8E8-E2BA47B41910}" presName="vertTwo" presStyleCnt="0"/>
      <dgm:spPr/>
    </dgm:pt>
    <dgm:pt modelId="{3EDFCC1D-8009-4039-A1B8-CF1A389009AA}" type="pres">
      <dgm:prSet presAssocID="{CF8642BE-5A26-41FF-A8E8-E2BA47B41910}" presName="txTwo" presStyleLbl="node2" presStyleIdx="0" presStyleCnt="2" custScaleX="97421" custScaleY="55875" custLinFactNeighborX="29227" custLinFactNeighborY="187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0046FE-C143-4E8E-A55E-5FCA9FB7B4DC}" type="pres">
      <dgm:prSet presAssocID="{CF8642BE-5A26-41FF-A8E8-E2BA47B41910}" presName="parTransTwo" presStyleCnt="0"/>
      <dgm:spPr/>
    </dgm:pt>
    <dgm:pt modelId="{92B2B128-76B8-4BD7-A9F3-8574DD2D1047}" type="pres">
      <dgm:prSet presAssocID="{CF8642BE-5A26-41FF-A8E8-E2BA47B41910}" presName="horzTwo" presStyleCnt="0"/>
      <dgm:spPr/>
    </dgm:pt>
    <dgm:pt modelId="{89DBA333-A5D9-4788-8FD6-03BBF0D0F047}" type="pres">
      <dgm:prSet presAssocID="{973A3857-DC02-4E85-8E3C-3484CD0BBFA8}" presName="vertThree" presStyleCnt="0"/>
      <dgm:spPr/>
    </dgm:pt>
    <dgm:pt modelId="{D788AD5B-022D-4F01-B170-3E2F7A0B5BC0}" type="pres">
      <dgm:prSet presAssocID="{973A3857-DC02-4E85-8E3C-3484CD0BBFA8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471D1A-A11F-46B3-B489-AC73BE9878D4}" type="pres">
      <dgm:prSet presAssocID="{973A3857-DC02-4E85-8E3C-3484CD0BBFA8}" presName="horzThree" presStyleCnt="0"/>
      <dgm:spPr/>
    </dgm:pt>
    <dgm:pt modelId="{CB43698A-3CFD-47C2-9208-D248C503088C}" type="pres">
      <dgm:prSet presAssocID="{93A22D6C-2F88-4421-A5DC-F12AFDC6B031}" presName="sibSpaceThree" presStyleCnt="0"/>
      <dgm:spPr/>
    </dgm:pt>
    <dgm:pt modelId="{504901D2-4DF3-40A5-863C-C2FBDC617A43}" type="pres">
      <dgm:prSet presAssocID="{0F2E9611-A5E2-4A84-BDD2-33842E060D41}" presName="vertThree" presStyleCnt="0"/>
      <dgm:spPr/>
    </dgm:pt>
    <dgm:pt modelId="{BCF61B66-A1CD-4404-86DE-35CBA5D467C2}" type="pres">
      <dgm:prSet presAssocID="{0F2E9611-A5E2-4A84-BDD2-33842E060D41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FEDF31-DEBE-4F81-A360-9A72FB3E87B1}" type="pres">
      <dgm:prSet presAssocID="{0F2E9611-A5E2-4A84-BDD2-33842E060D41}" presName="horzThree" presStyleCnt="0"/>
      <dgm:spPr/>
    </dgm:pt>
    <dgm:pt modelId="{C425681E-E60D-4221-BF39-3B7A758B3461}" type="pres">
      <dgm:prSet presAssocID="{DA30FD15-C77D-449C-8774-7433B242733D}" presName="sibSpaceTwo" presStyleCnt="0"/>
      <dgm:spPr/>
    </dgm:pt>
    <dgm:pt modelId="{ADF18E1A-50F3-4D5F-985B-B769F2516D18}" type="pres">
      <dgm:prSet presAssocID="{88C796A1-4ACD-41A9-9322-C3FCBDCB79EC}" presName="vertTwo" presStyleCnt="0"/>
      <dgm:spPr/>
    </dgm:pt>
    <dgm:pt modelId="{A4C662B0-D454-4635-BA80-355B2A97944B}" type="pres">
      <dgm:prSet presAssocID="{88C796A1-4ACD-41A9-9322-C3FCBDCB79EC}" presName="txTwo" presStyleLbl="node2" presStyleIdx="1" presStyleCnt="2" custLinFactY="8981" custLinFactNeighborX="-366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E7E5FA-D353-41C7-9ED6-97EBB722571E}" type="pres">
      <dgm:prSet presAssocID="{88C796A1-4ACD-41A9-9322-C3FCBDCB79EC}" presName="horzTwo" presStyleCnt="0"/>
      <dgm:spPr/>
    </dgm:pt>
  </dgm:ptLst>
  <dgm:cxnLst>
    <dgm:cxn modelId="{D261A54B-36EA-4E59-8816-EF08F5737161}" srcId="{1609AE44-3255-4F16-98C3-9385EE43F4D2}" destId="{CF8642BE-5A26-41FF-A8E8-E2BA47B41910}" srcOrd="0" destOrd="0" parTransId="{6B587D21-30C6-44D5-8DEB-67E3543335FC}" sibTransId="{DA30FD15-C77D-449C-8774-7433B242733D}"/>
    <dgm:cxn modelId="{84641742-5A20-4BC8-B10A-2A6756E46F25}" srcId="{1609AE44-3255-4F16-98C3-9385EE43F4D2}" destId="{88C796A1-4ACD-41A9-9322-C3FCBDCB79EC}" srcOrd="1" destOrd="0" parTransId="{7FAD39E4-E153-4E92-A4B3-AF0A1F5CB201}" sibTransId="{E1EF635C-91B2-47A3-880B-42C7A12492EC}"/>
    <dgm:cxn modelId="{F4BF3FA5-156D-499E-9484-C3496FEA3936}" srcId="{EB0B4903-5B11-4CE5-8638-E3AC2A0AF160}" destId="{1609AE44-3255-4F16-98C3-9385EE43F4D2}" srcOrd="0" destOrd="0" parTransId="{3D3EFDEF-7110-4382-9DA2-7E481380C6C9}" sibTransId="{A8257F97-7F72-405E-84B8-CBDE6D905F68}"/>
    <dgm:cxn modelId="{6CC1F5FC-022B-464B-84FD-25C2C47B569A}" type="presOf" srcId="{88C796A1-4ACD-41A9-9322-C3FCBDCB79EC}" destId="{A4C662B0-D454-4635-BA80-355B2A97944B}" srcOrd="0" destOrd="0" presId="urn:microsoft.com/office/officeart/2005/8/layout/hierarchy4"/>
    <dgm:cxn modelId="{7934F037-6A2E-4C68-9261-1C4019F6BAF6}" type="presOf" srcId="{EB0B4903-5B11-4CE5-8638-E3AC2A0AF160}" destId="{D8C46C92-9F27-4E5A-AA35-CBC4873BCC7D}" srcOrd="0" destOrd="0" presId="urn:microsoft.com/office/officeart/2005/8/layout/hierarchy4"/>
    <dgm:cxn modelId="{C5E24BF1-0DAF-4807-8DCF-1A98E9C3F201}" type="presOf" srcId="{CF8642BE-5A26-41FF-A8E8-E2BA47B41910}" destId="{3EDFCC1D-8009-4039-A1B8-CF1A389009AA}" srcOrd="0" destOrd="0" presId="urn:microsoft.com/office/officeart/2005/8/layout/hierarchy4"/>
    <dgm:cxn modelId="{074F9364-D6B8-4A99-821E-8BBD5663E174}" type="presOf" srcId="{973A3857-DC02-4E85-8E3C-3484CD0BBFA8}" destId="{D788AD5B-022D-4F01-B170-3E2F7A0B5BC0}" srcOrd="0" destOrd="0" presId="urn:microsoft.com/office/officeart/2005/8/layout/hierarchy4"/>
    <dgm:cxn modelId="{017C58BC-6F2C-468B-B704-CBEF9BB647CB}" srcId="{CF8642BE-5A26-41FF-A8E8-E2BA47B41910}" destId="{973A3857-DC02-4E85-8E3C-3484CD0BBFA8}" srcOrd="0" destOrd="0" parTransId="{22C1B12A-18A0-4180-8D6E-469E7E049877}" sibTransId="{93A22D6C-2F88-4421-A5DC-F12AFDC6B031}"/>
    <dgm:cxn modelId="{0B2718B5-4CE2-447E-8EB4-BF10837E1C05}" type="presOf" srcId="{0F2E9611-A5E2-4A84-BDD2-33842E060D41}" destId="{BCF61B66-A1CD-4404-86DE-35CBA5D467C2}" srcOrd="0" destOrd="0" presId="urn:microsoft.com/office/officeart/2005/8/layout/hierarchy4"/>
    <dgm:cxn modelId="{75ED46A7-E8AE-49BB-8DC1-882C9CCAAD3A}" type="presOf" srcId="{1609AE44-3255-4F16-98C3-9385EE43F4D2}" destId="{82CE39EB-6C67-4775-B03B-C6E1BB8E26E4}" srcOrd="0" destOrd="0" presId="urn:microsoft.com/office/officeart/2005/8/layout/hierarchy4"/>
    <dgm:cxn modelId="{30326C5F-5B38-41FB-8CCB-9FCBB6F9E2A8}" srcId="{CF8642BE-5A26-41FF-A8E8-E2BA47B41910}" destId="{0F2E9611-A5E2-4A84-BDD2-33842E060D41}" srcOrd="1" destOrd="0" parTransId="{A648A797-3A7F-4912-9BD6-C0E8E71B2E63}" sibTransId="{0E0250AA-35AC-4064-8EF7-EA776D171FFF}"/>
    <dgm:cxn modelId="{F6BF4258-AEC9-46E4-A321-4AB0091E3805}" type="presParOf" srcId="{D8C46C92-9F27-4E5A-AA35-CBC4873BCC7D}" destId="{8884100E-611F-4E07-AD72-0D44BF000CCF}" srcOrd="0" destOrd="0" presId="urn:microsoft.com/office/officeart/2005/8/layout/hierarchy4"/>
    <dgm:cxn modelId="{6E06F5F0-AA12-4134-87CA-08E8F04D6341}" type="presParOf" srcId="{8884100E-611F-4E07-AD72-0D44BF000CCF}" destId="{82CE39EB-6C67-4775-B03B-C6E1BB8E26E4}" srcOrd="0" destOrd="0" presId="urn:microsoft.com/office/officeart/2005/8/layout/hierarchy4"/>
    <dgm:cxn modelId="{A2BB67B6-7763-4A6A-AE70-26135ECFE981}" type="presParOf" srcId="{8884100E-611F-4E07-AD72-0D44BF000CCF}" destId="{2BCB5724-BD49-42FA-A2E5-CC5038B62A41}" srcOrd="1" destOrd="0" presId="urn:microsoft.com/office/officeart/2005/8/layout/hierarchy4"/>
    <dgm:cxn modelId="{FC5CF641-F652-468D-8354-3C0E99DEC721}" type="presParOf" srcId="{8884100E-611F-4E07-AD72-0D44BF000CCF}" destId="{DD6E8758-AE7E-4CC5-B70D-FCFD95082799}" srcOrd="2" destOrd="0" presId="urn:microsoft.com/office/officeart/2005/8/layout/hierarchy4"/>
    <dgm:cxn modelId="{9DEFB3DB-4AA1-431D-9C15-87AB9068B4A2}" type="presParOf" srcId="{DD6E8758-AE7E-4CC5-B70D-FCFD95082799}" destId="{1F83614B-4545-4AA2-971D-8C6E6C95EC0D}" srcOrd="0" destOrd="0" presId="urn:microsoft.com/office/officeart/2005/8/layout/hierarchy4"/>
    <dgm:cxn modelId="{4A507FEC-B640-4B32-AAA1-08B05A5C86FA}" type="presParOf" srcId="{1F83614B-4545-4AA2-971D-8C6E6C95EC0D}" destId="{3EDFCC1D-8009-4039-A1B8-CF1A389009AA}" srcOrd="0" destOrd="0" presId="urn:microsoft.com/office/officeart/2005/8/layout/hierarchy4"/>
    <dgm:cxn modelId="{B6574021-833E-4FA1-9BFE-1CC7FA3F3CAD}" type="presParOf" srcId="{1F83614B-4545-4AA2-971D-8C6E6C95EC0D}" destId="{100046FE-C143-4E8E-A55E-5FCA9FB7B4DC}" srcOrd="1" destOrd="0" presId="urn:microsoft.com/office/officeart/2005/8/layout/hierarchy4"/>
    <dgm:cxn modelId="{EA5D4093-A748-4254-9F7C-DAD159F40DE8}" type="presParOf" srcId="{1F83614B-4545-4AA2-971D-8C6E6C95EC0D}" destId="{92B2B128-76B8-4BD7-A9F3-8574DD2D1047}" srcOrd="2" destOrd="0" presId="urn:microsoft.com/office/officeart/2005/8/layout/hierarchy4"/>
    <dgm:cxn modelId="{C27FAAF9-BCFE-42C8-8019-3A1C043BCA5E}" type="presParOf" srcId="{92B2B128-76B8-4BD7-A9F3-8574DD2D1047}" destId="{89DBA333-A5D9-4788-8FD6-03BBF0D0F047}" srcOrd="0" destOrd="0" presId="urn:microsoft.com/office/officeart/2005/8/layout/hierarchy4"/>
    <dgm:cxn modelId="{E809C294-44C9-457A-8EE3-A1072A64AAC1}" type="presParOf" srcId="{89DBA333-A5D9-4788-8FD6-03BBF0D0F047}" destId="{D788AD5B-022D-4F01-B170-3E2F7A0B5BC0}" srcOrd="0" destOrd="0" presId="urn:microsoft.com/office/officeart/2005/8/layout/hierarchy4"/>
    <dgm:cxn modelId="{0DFD0646-E322-4A66-BF06-DDA19920C953}" type="presParOf" srcId="{89DBA333-A5D9-4788-8FD6-03BBF0D0F047}" destId="{96471D1A-A11F-46B3-B489-AC73BE9878D4}" srcOrd="1" destOrd="0" presId="urn:microsoft.com/office/officeart/2005/8/layout/hierarchy4"/>
    <dgm:cxn modelId="{C598CB53-A8FF-4D16-8D2F-721861DA6F4A}" type="presParOf" srcId="{92B2B128-76B8-4BD7-A9F3-8574DD2D1047}" destId="{CB43698A-3CFD-47C2-9208-D248C503088C}" srcOrd="1" destOrd="0" presId="urn:microsoft.com/office/officeart/2005/8/layout/hierarchy4"/>
    <dgm:cxn modelId="{7B802CD7-05BA-4D9C-AAA9-8BE29DFF0863}" type="presParOf" srcId="{92B2B128-76B8-4BD7-A9F3-8574DD2D1047}" destId="{504901D2-4DF3-40A5-863C-C2FBDC617A43}" srcOrd="2" destOrd="0" presId="urn:microsoft.com/office/officeart/2005/8/layout/hierarchy4"/>
    <dgm:cxn modelId="{C824863F-A0D1-43A9-B6DF-9ED3DF6B7652}" type="presParOf" srcId="{504901D2-4DF3-40A5-863C-C2FBDC617A43}" destId="{BCF61B66-A1CD-4404-86DE-35CBA5D467C2}" srcOrd="0" destOrd="0" presId="urn:microsoft.com/office/officeart/2005/8/layout/hierarchy4"/>
    <dgm:cxn modelId="{8AB861FD-6F5C-4E73-B87D-CF410584EB1C}" type="presParOf" srcId="{504901D2-4DF3-40A5-863C-C2FBDC617A43}" destId="{ACFEDF31-DEBE-4F81-A360-9A72FB3E87B1}" srcOrd="1" destOrd="0" presId="urn:microsoft.com/office/officeart/2005/8/layout/hierarchy4"/>
    <dgm:cxn modelId="{95933F65-8263-457B-9558-DDDCAB41BAC5}" type="presParOf" srcId="{DD6E8758-AE7E-4CC5-B70D-FCFD95082799}" destId="{C425681E-E60D-4221-BF39-3B7A758B3461}" srcOrd="1" destOrd="0" presId="urn:microsoft.com/office/officeart/2005/8/layout/hierarchy4"/>
    <dgm:cxn modelId="{DC3C1E97-D762-4932-947C-6D9C98E10DDE}" type="presParOf" srcId="{DD6E8758-AE7E-4CC5-B70D-FCFD95082799}" destId="{ADF18E1A-50F3-4D5F-985B-B769F2516D18}" srcOrd="2" destOrd="0" presId="urn:microsoft.com/office/officeart/2005/8/layout/hierarchy4"/>
    <dgm:cxn modelId="{4706F013-97A7-4D43-886C-6FF0E095D5ED}" type="presParOf" srcId="{ADF18E1A-50F3-4D5F-985B-B769F2516D18}" destId="{A4C662B0-D454-4635-BA80-355B2A97944B}" srcOrd="0" destOrd="0" presId="urn:microsoft.com/office/officeart/2005/8/layout/hierarchy4"/>
    <dgm:cxn modelId="{31FA6CF6-00F7-493E-AFCC-B9F6229F80A5}" type="presParOf" srcId="{ADF18E1A-50F3-4D5F-985B-B769F2516D18}" destId="{BBE7E5FA-D353-41C7-9ED6-97EBB722571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EA4F599-53CC-4837-8D01-84DBE0B9930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A6E073-893D-4EB5-8C35-72562A2D0CA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принято 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221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правовых актов в форме распоряжений;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85CF9D9-9BD3-4496-A1DA-51862DE07108}" type="parTrans" cxnId="{F4A1A000-2F91-41C0-8CA2-22482B93A7CB}">
      <dgm:prSet/>
      <dgm:spPr/>
      <dgm:t>
        <a:bodyPr/>
        <a:lstStyle/>
        <a:p>
          <a:endParaRPr lang="ru-RU"/>
        </a:p>
      </dgm:t>
    </dgm:pt>
    <dgm:pt modelId="{0CA47013-E61A-495C-A446-289F772E0BA2}" type="sibTrans" cxnId="{F4A1A000-2F91-41C0-8CA2-22482B93A7CB}">
      <dgm:prSet/>
      <dgm:spPr/>
      <dgm:t>
        <a:bodyPr/>
        <a:lstStyle/>
        <a:p>
          <a:endParaRPr lang="ru-RU"/>
        </a:p>
      </dgm:t>
    </dgm:pt>
    <dgm:pt modelId="{7644A2B8-2B5B-49B6-B5E6-DCC9AC5C46F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нормативных правовых актов в форме приказов;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33A6770-B2AA-43A5-83A1-A3A77B679838}" type="parTrans" cxnId="{04260E21-91E5-45AA-9BEC-9403775EAEB6}">
      <dgm:prSet/>
      <dgm:spPr/>
      <dgm:t>
        <a:bodyPr/>
        <a:lstStyle/>
        <a:p>
          <a:endParaRPr lang="ru-RU"/>
        </a:p>
      </dgm:t>
    </dgm:pt>
    <dgm:pt modelId="{03B3398F-FF78-4477-A9F9-B44CE6544A92}" type="sibTrans" cxnId="{04260E21-91E5-45AA-9BEC-9403775EAEB6}">
      <dgm:prSet/>
      <dgm:spPr/>
      <dgm:t>
        <a:bodyPr/>
        <a:lstStyle/>
        <a:p>
          <a:endParaRPr lang="ru-RU"/>
        </a:p>
      </dgm:t>
    </dgm:pt>
    <dgm:pt modelId="{B4996C81-1BA6-406E-8549-E8AA17F5C10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инициировано принятие </a:t>
          </a:r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3-х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постановлений Правительства Ленинградской области;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9B6A43A-024C-4F79-955B-E902A8B683D2}" type="parTrans" cxnId="{3E1985E8-A66E-442D-8384-0AF366B4FED6}">
      <dgm:prSet/>
      <dgm:spPr/>
      <dgm:t>
        <a:bodyPr/>
        <a:lstStyle/>
        <a:p>
          <a:endParaRPr lang="ru-RU"/>
        </a:p>
      </dgm:t>
    </dgm:pt>
    <dgm:pt modelId="{03C05F32-DB7E-4470-89EE-8E4887473C26}" type="sibTrans" cxnId="{3E1985E8-A66E-442D-8384-0AF366B4FED6}">
      <dgm:prSet/>
      <dgm:spPr/>
      <dgm:t>
        <a:bodyPr/>
        <a:lstStyle/>
        <a:p>
          <a:endParaRPr lang="ru-RU"/>
        </a:p>
      </dgm:t>
    </dgm:pt>
    <dgm:pt modelId="{917928F9-82AD-4994-94DC-4B29EB8BB95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плановых и внеплановых проверок подведомственных учреждений;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5F5852-0F6F-45E7-92CC-8889112A6990}" type="parTrans" cxnId="{E68E6295-B8D8-45F6-A2F9-E77BFBBDB74E}">
      <dgm:prSet/>
      <dgm:spPr/>
      <dgm:t>
        <a:bodyPr/>
        <a:lstStyle/>
        <a:p>
          <a:endParaRPr lang="ru-RU"/>
        </a:p>
      </dgm:t>
    </dgm:pt>
    <dgm:pt modelId="{F90AF332-58D4-485F-A39A-A96500447A7E}" type="sibTrans" cxnId="{E68E6295-B8D8-45F6-A2F9-E77BFBBDB74E}">
      <dgm:prSet/>
      <dgm:spPr/>
      <dgm:t>
        <a:bodyPr/>
        <a:lstStyle/>
        <a:p>
          <a:endParaRPr lang="ru-RU"/>
        </a:p>
      </dgm:t>
    </dgm:pt>
    <dgm:pt modelId="{A963E0D8-442B-474A-9200-3FD6BB7A2CD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зарегистрировано всего 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29 162</a:t>
          </a:r>
          <a:r>
            <a:rPr lang="ru-RU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документов.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B0C4470-2CEB-4214-987C-4C159702E7B5}" type="parTrans" cxnId="{94EE5F86-FF7D-49EB-9D08-06C47897D7EA}">
      <dgm:prSet/>
      <dgm:spPr/>
      <dgm:t>
        <a:bodyPr/>
        <a:lstStyle/>
        <a:p>
          <a:endParaRPr lang="ru-RU"/>
        </a:p>
      </dgm:t>
    </dgm:pt>
    <dgm:pt modelId="{EE8D4513-CAE4-4697-B7DC-823C2E8C1C47}" type="sibTrans" cxnId="{94EE5F86-FF7D-49EB-9D08-06C47897D7EA}">
      <dgm:prSet/>
      <dgm:spPr/>
      <dgm:t>
        <a:bodyPr/>
        <a:lstStyle/>
        <a:p>
          <a:endParaRPr lang="ru-RU"/>
        </a:p>
      </dgm:t>
    </dgm:pt>
    <dgm:pt modelId="{7C073F57-F9D9-4B27-8BB5-FE971A95395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рассмотрено 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акта прокурорского реагирования;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C90818D-198E-4043-A478-E9A534D31883}" type="parTrans" cxnId="{3679EBFF-C066-4B9F-8E8A-AF8954C24C4F}">
      <dgm:prSet/>
      <dgm:spPr/>
      <dgm:t>
        <a:bodyPr/>
        <a:lstStyle/>
        <a:p>
          <a:endParaRPr lang="ru-RU"/>
        </a:p>
      </dgm:t>
    </dgm:pt>
    <dgm:pt modelId="{381CEE03-FFC1-4310-AFA5-75FBE981649C}" type="sibTrans" cxnId="{3679EBFF-C066-4B9F-8E8A-AF8954C24C4F}">
      <dgm:prSet/>
      <dgm:spPr/>
      <dgm:t>
        <a:bodyPr/>
        <a:lstStyle/>
        <a:p>
          <a:endParaRPr lang="ru-RU"/>
        </a:p>
      </dgm:t>
    </dgm:pt>
    <dgm:pt modelId="{3D254D37-9E3C-4E9A-8934-5CCBA8D65B03}" type="pres">
      <dgm:prSet presAssocID="{BEA4F599-53CC-4837-8D01-84DBE0B9930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8FD27C2-4C54-46A0-8497-801B6E0F42BF}" type="pres">
      <dgm:prSet presAssocID="{BEA4F599-53CC-4837-8D01-84DBE0B99305}" presName="Name1" presStyleCnt="0"/>
      <dgm:spPr/>
    </dgm:pt>
    <dgm:pt modelId="{5CDDB889-B9FB-490A-AD7C-20F25A9B6C64}" type="pres">
      <dgm:prSet presAssocID="{BEA4F599-53CC-4837-8D01-84DBE0B99305}" presName="cycle" presStyleCnt="0"/>
      <dgm:spPr/>
    </dgm:pt>
    <dgm:pt modelId="{CF0C6C7F-B768-4CA7-93C7-0A4EFE157CB6}" type="pres">
      <dgm:prSet presAssocID="{BEA4F599-53CC-4837-8D01-84DBE0B99305}" presName="srcNode" presStyleLbl="node1" presStyleIdx="0" presStyleCnt="6"/>
      <dgm:spPr/>
    </dgm:pt>
    <dgm:pt modelId="{045B5B9D-C872-476C-832E-F6C402D329D5}" type="pres">
      <dgm:prSet presAssocID="{BEA4F599-53CC-4837-8D01-84DBE0B99305}" presName="conn" presStyleLbl="parChTrans1D2" presStyleIdx="0" presStyleCnt="1"/>
      <dgm:spPr/>
      <dgm:t>
        <a:bodyPr/>
        <a:lstStyle/>
        <a:p>
          <a:endParaRPr lang="ru-RU"/>
        </a:p>
      </dgm:t>
    </dgm:pt>
    <dgm:pt modelId="{CD4A43A5-DE70-4A1D-89AF-28C890178433}" type="pres">
      <dgm:prSet presAssocID="{BEA4F599-53CC-4837-8D01-84DBE0B99305}" presName="extraNode" presStyleLbl="node1" presStyleIdx="0" presStyleCnt="6"/>
      <dgm:spPr/>
    </dgm:pt>
    <dgm:pt modelId="{2C735C22-1ECD-4892-B63F-937A4D7E0C53}" type="pres">
      <dgm:prSet presAssocID="{BEA4F599-53CC-4837-8D01-84DBE0B99305}" presName="dstNode" presStyleLbl="node1" presStyleIdx="0" presStyleCnt="6"/>
      <dgm:spPr/>
    </dgm:pt>
    <dgm:pt modelId="{F4BA63B0-0D29-4A00-827F-A8E0815DE0CD}" type="pres">
      <dgm:prSet presAssocID="{B4996C81-1BA6-406E-8549-E8AA17F5C102}" presName="text_1" presStyleLbl="node1" presStyleIdx="0" presStyleCnt="6" custScaleY="145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74E05-E9B6-4F70-964E-3AE35095529C}" type="pres">
      <dgm:prSet presAssocID="{B4996C81-1BA6-406E-8549-E8AA17F5C102}" presName="accent_1" presStyleCnt="0"/>
      <dgm:spPr/>
    </dgm:pt>
    <dgm:pt modelId="{BEED8482-AAB3-4394-B1E8-F7FBB46AADDA}" type="pres">
      <dgm:prSet presAssocID="{B4996C81-1BA6-406E-8549-E8AA17F5C102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A53108A-943C-4814-A849-4A8A7B567555}" type="pres">
      <dgm:prSet presAssocID="{7644A2B8-2B5B-49B6-B5E6-DCC9AC5C46F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121EB-56AF-4AF8-B51C-9BA5EBF2E087}" type="pres">
      <dgm:prSet presAssocID="{7644A2B8-2B5B-49B6-B5E6-DCC9AC5C46F4}" presName="accent_2" presStyleCnt="0"/>
      <dgm:spPr/>
    </dgm:pt>
    <dgm:pt modelId="{CD13E9B9-1090-4C88-B04D-09454071B8B4}" type="pres">
      <dgm:prSet presAssocID="{7644A2B8-2B5B-49B6-B5E6-DCC9AC5C46F4}" presName="accentRepeatNode" presStyleLbl="solidFgAcc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DFDD73B-5BD3-4C8D-9BD3-F5FAD3E45F0E}" type="pres">
      <dgm:prSet presAssocID="{29A6E073-893D-4EB5-8C35-72562A2D0CA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C8876-4FD5-403E-9F92-2FF7B547BAA0}" type="pres">
      <dgm:prSet presAssocID="{29A6E073-893D-4EB5-8C35-72562A2D0CAF}" presName="accent_3" presStyleCnt="0"/>
      <dgm:spPr/>
    </dgm:pt>
    <dgm:pt modelId="{9FB46E44-8D88-443C-B825-84250E25D241}" type="pres">
      <dgm:prSet presAssocID="{29A6E073-893D-4EB5-8C35-72562A2D0CAF}" presName="accentRepeatNode" presStyleLbl="solidFgAcc1" presStyleIdx="2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64C0A1B-0B19-4580-B62C-B504470BF2E3}" type="pres">
      <dgm:prSet presAssocID="{917928F9-82AD-4994-94DC-4B29EB8BB95E}" presName="text_4" presStyleLbl="node1" presStyleIdx="3" presStyleCnt="6" custScaleY="149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FDF25-4BCE-480A-8CA6-89B1968977D8}" type="pres">
      <dgm:prSet presAssocID="{917928F9-82AD-4994-94DC-4B29EB8BB95E}" presName="accent_4" presStyleCnt="0"/>
      <dgm:spPr/>
    </dgm:pt>
    <dgm:pt modelId="{B91D3662-712A-46BF-83B4-C360978EEEA3}" type="pres">
      <dgm:prSet presAssocID="{917928F9-82AD-4994-94DC-4B29EB8BB95E}" presName="accentRepeatNode" presStyleLbl="solidFgAcc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C2FE2AE-670A-4699-8888-6CDDEF29ACD6}" type="pres">
      <dgm:prSet presAssocID="{7C073F57-F9D9-4B27-8BB5-FE971A95395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C86A5-AC27-4CBD-A67D-311601E822A3}" type="pres">
      <dgm:prSet presAssocID="{7C073F57-F9D9-4B27-8BB5-FE971A95395C}" presName="accent_5" presStyleCnt="0"/>
      <dgm:spPr/>
    </dgm:pt>
    <dgm:pt modelId="{6B74F983-BFA7-437A-B5FE-453EE3021F37}" type="pres">
      <dgm:prSet presAssocID="{7C073F57-F9D9-4B27-8BB5-FE971A95395C}" presName="accentRepeatNode" presStyleLbl="solidFgAcc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D5ED164-F6E4-4B5D-940F-E1E8131651DA}" type="pres">
      <dgm:prSet presAssocID="{A963E0D8-442B-474A-9200-3FD6BB7A2CD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18EE9-EFCF-457A-9B8D-D930676C5D81}" type="pres">
      <dgm:prSet presAssocID="{A963E0D8-442B-474A-9200-3FD6BB7A2CD7}" presName="accent_6" presStyleCnt="0"/>
      <dgm:spPr/>
    </dgm:pt>
    <dgm:pt modelId="{BB33AE98-5926-4F2E-B1E0-6508DD1B1E81}" type="pres">
      <dgm:prSet presAssocID="{A963E0D8-442B-474A-9200-3FD6BB7A2CD7}" presName="accentRepeatNode" presStyleLbl="solidFgAcc1" presStyleIdx="5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3E1985E8-A66E-442D-8384-0AF366B4FED6}" srcId="{BEA4F599-53CC-4837-8D01-84DBE0B99305}" destId="{B4996C81-1BA6-406E-8549-E8AA17F5C102}" srcOrd="0" destOrd="0" parTransId="{39B6A43A-024C-4F79-955B-E902A8B683D2}" sibTransId="{03C05F32-DB7E-4470-89EE-8E4887473C26}"/>
    <dgm:cxn modelId="{850F9FCE-065D-4405-A8F9-2A0D88451CAD}" type="presOf" srcId="{7C073F57-F9D9-4B27-8BB5-FE971A95395C}" destId="{6C2FE2AE-670A-4699-8888-6CDDEF29ACD6}" srcOrd="0" destOrd="0" presId="urn:microsoft.com/office/officeart/2008/layout/VerticalCurvedList"/>
    <dgm:cxn modelId="{7846CE97-19ED-4FD0-86B1-BDA640F02F75}" type="presOf" srcId="{BEA4F599-53CC-4837-8D01-84DBE0B99305}" destId="{3D254D37-9E3C-4E9A-8934-5CCBA8D65B03}" srcOrd="0" destOrd="0" presId="urn:microsoft.com/office/officeart/2008/layout/VerticalCurvedList"/>
    <dgm:cxn modelId="{F4A1A000-2F91-41C0-8CA2-22482B93A7CB}" srcId="{BEA4F599-53CC-4837-8D01-84DBE0B99305}" destId="{29A6E073-893D-4EB5-8C35-72562A2D0CAF}" srcOrd="2" destOrd="0" parTransId="{A85CF9D9-9BD3-4496-A1DA-51862DE07108}" sibTransId="{0CA47013-E61A-495C-A446-289F772E0BA2}"/>
    <dgm:cxn modelId="{D3BA83B5-0F14-42B0-94B8-5BED85482187}" type="presOf" srcId="{03C05F32-DB7E-4470-89EE-8E4887473C26}" destId="{045B5B9D-C872-476C-832E-F6C402D329D5}" srcOrd="0" destOrd="0" presId="urn:microsoft.com/office/officeart/2008/layout/VerticalCurvedList"/>
    <dgm:cxn modelId="{3679EBFF-C066-4B9F-8E8A-AF8954C24C4F}" srcId="{BEA4F599-53CC-4837-8D01-84DBE0B99305}" destId="{7C073F57-F9D9-4B27-8BB5-FE971A95395C}" srcOrd="4" destOrd="0" parTransId="{6C90818D-198E-4043-A478-E9A534D31883}" sibTransId="{381CEE03-FFC1-4310-AFA5-75FBE981649C}"/>
    <dgm:cxn modelId="{94EE5F86-FF7D-49EB-9D08-06C47897D7EA}" srcId="{BEA4F599-53CC-4837-8D01-84DBE0B99305}" destId="{A963E0D8-442B-474A-9200-3FD6BB7A2CD7}" srcOrd="5" destOrd="0" parTransId="{BB0C4470-2CEB-4214-987C-4C159702E7B5}" sibTransId="{EE8D4513-CAE4-4697-B7DC-823C2E8C1C47}"/>
    <dgm:cxn modelId="{E68E6295-B8D8-45F6-A2F9-E77BFBBDB74E}" srcId="{BEA4F599-53CC-4837-8D01-84DBE0B99305}" destId="{917928F9-82AD-4994-94DC-4B29EB8BB95E}" srcOrd="3" destOrd="0" parTransId="{655F5852-0F6F-45E7-92CC-8889112A6990}" sibTransId="{F90AF332-58D4-485F-A39A-A96500447A7E}"/>
    <dgm:cxn modelId="{147592DC-24A0-4917-A75F-8D69068967C5}" type="presOf" srcId="{7644A2B8-2B5B-49B6-B5E6-DCC9AC5C46F4}" destId="{6A53108A-943C-4814-A849-4A8A7B567555}" srcOrd="0" destOrd="0" presId="urn:microsoft.com/office/officeart/2008/layout/VerticalCurvedList"/>
    <dgm:cxn modelId="{BBBC5FB7-3E79-4D9A-93A0-434A8CEAEE43}" type="presOf" srcId="{B4996C81-1BA6-406E-8549-E8AA17F5C102}" destId="{F4BA63B0-0D29-4A00-827F-A8E0815DE0CD}" srcOrd="0" destOrd="0" presId="urn:microsoft.com/office/officeart/2008/layout/VerticalCurvedList"/>
    <dgm:cxn modelId="{25771841-F15B-4DAB-8C86-D43A3F012D60}" type="presOf" srcId="{A963E0D8-442B-474A-9200-3FD6BB7A2CD7}" destId="{0D5ED164-F6E4-4B5D-940F-E1E8131651DA}" srcOrd="0" destOrd="0" presId="urn:microsoft.com/office/officeart/2008/layout/VerticalCurvedList"/>
    <dgm:cxn modelId="{593B0786-A3BC-4F6D-8834-B670FA91A570}" type="presOf" srcId="{917928F9-82AD-4994-94DC-4B29EB8BB95E}" destId="{A64C0A1B-0B19-4580-B62C-B504470BF2E3}" srcOrd="0" destOrd="0" presId="urn:microsoft.com/office/officeart/2008/layout/VerticalCurvedList"/>
    <dgm:cxn modelId="{6C594AB1-6C83-4349-8EBB-99D686A5FBA5}" type="presOf" srcId="{29A6E073-893D-4EB5-8C35-72562A2D0CAF}" destId="{9DFDD73B-5BD3-4C8D-9BD3-F5FAD3E45F0E}" srcOrd="0" destOrd="0" presId="urn:microsoft.com/office/officeart/2008/layout/VerticalCurvedList"/>
    <dgm:cxn modelId="{04260E21-91E5-45AA-9BEC-9403775EAEB6}" srcId="{BEA4F599-53CC-4837-8D01-84DBE0B99305}" destId="{7644A2B8-2B5B-49B6-B5E6-DCC9AC5C46F4}" srcOrd="1" destOrd="0" parTransId="{C33A6770-B2AA-43A5-83A1-A3A77B679838}" sibTransId="{03B3398F-FF78-4477-A9F9-B44CE6544A92}"/>
    <dgm:cxn modelId="{F308F2C2-C2A1-405D-96AC-A5ABCEF1357E}" type="presParOf" srcId="{3D254D37-9E3C-4E9A-8934-5CCBA8D65B03}" destId="{B8FD27C2-4C54-46A0-8497-801B6E0F42BF}" srcOrd="0" destOrd="0" presId="urn:microsoft.com/office/officeart/2008/layout/VerticalCurvedList"/>
    <dgm:cxn modelId="{29F71BF9-D0E7-4378-A971-6268D34DABE5}" type="presParOf" srcId="{B8FD27C2-4C54-46A0-8497-801B6E0F42BF}" destId="{5CDDB889-B9FB-490A-AD7C-20F25A9B6C64}" srcOrd="0" destOrd="0" presId="urn:microsoft.com/office/officeart/2008/layout/VerticalCurvedList"/>
    <dgm:cxn modelId="{E4088F99-D3FA-45C7-AABD-0DC2173A2A2A}" type="presParOf" srcId="{5CDDB889-B9FB-490A-AD7C-20F25A9B6C64}" destId="{CF0C6C7F-B768-4CA7-93C7-0A4EFE157CB6}" srcOrd="0" destOrd="0" presId="urn:microsoft.com/office/officeart/2008/layout/VerticalCurvedList"/>
    <dgm:cxn modelId="{A5A34C44-3FD0-49F1-9CE9-C7C5F22D7597}" type="presParOf" srcId="{5CDDB889-B9FB-490A-AD7C-20F25A9B6C64}" destId="{045B5B9D-C872-476C-832E-F6C402D329D5}" srcOrd="1" destOrd="0" presId="urn:microsoft.com/office/officeart/2008/layout/VerticalCurvedList"/>
    <dgm:cxn modelId="{B1E5D1CF-34BE-4215-B0BB-C64246DE5C61}" type="presParOf" srcId="{5CDDB889-B9FB-490A-AD7C-20F25A9B6C64}" destId="{CD4A43A5-DE70-4A1D-89AF-28C890178433}" srcOrd="2" destOrd="0" presId="urn:microsoft.com/office/officeart/2008/layout/VerticalCurvedList"/>
    <dgm:cxn modelId="{B94B1394-4F76-41B7-B2F5-CF375E89BDC4}" type="presParOf" srcId="{5CDDB889-B9FB-490A-AD7C-20F25A9B6C64}" destId="{2C735C22-1ECD-4892-B63F-937A4D7E0C53}" srcOrd="3" destOrd="0" presId="urn:microsoft.com/office/officeart/2008/layout/VerticalCurvedList"/>
    <dgm:cxn modelId="{AD755D35-B137-426C-A7E5-532F5BB03DC0}" type="presParOf" srcId="{B8FD27C2-4C54-46A0-8497-801B6E0F42BF}" destId="{F4BA63B0-0D29-4A00-827F-A8E0815DE0CD}" srcOrd="1" destOrd="0" presId="urn:microsoft.com/office/officeart/2008/layout/VerticalCurvedList"/>
    <dgm:cxn modelId="{347B3EF7-10DE-4B11-ABB3-E1CA75A5AE6B}" type="presParOf" srcId="{B8FD27C2-4C54-46A0-8497-801B6E0F42BF}" destId="{F5774E05-E9B6-4F70-964E-3AE35095529C}" srcOrd="2" destOrd="0" presId="urn:microsoft.com/office/officeart/2008/layout/VerticalCurvedList"/>
    <dgm:cxn modelId="{E6447451-F6CB-47CC-BAD6-A670925F6254}" type="presParOf" srcId="{F5774E05-E9B6-4F70-964E-3AE35095529C}" destId="{BEED8482-AAB3-4394-B1E8-F7FBB46AADDA}" srcOrd="0" destOrd="0" presId="urn:microsoft.com/office/officeart/2008/layout/VerticalCurvedList"/>
    <dgm:cxn modelId="{4D4DE227-883C-46AB-A58B-3989E1CAB9EE}" type="presParOf" srcId="{B8FD27C2-4C54-46A0-8497-801B6E0F42BF}" destId="{6A53108A-943C-4814-A849-4A8A7B567555}" srcOrd="3" destOrd="0" presId="urn:microsoft.com/office/officeart/2008/layout/VerticalCurvedList"/>
    <dgm:cxn modelId="{AA02ED8F-D66F-4247-9819-4DB58651E5BC}" type="presParOf" srcId="{B8FD27C2-4C54-46A0-8497-801B6E0F42BF}" destId="{B2C121EB-56AF-4AF8-B51C-9BA5EBF2E087}" srcOrd="4" destOrd="0" presId="urn:microsoft.com/office/officeart/2008/layout/VerticalCurvedList"/>
    <dgm:cxn modelId="{285C33D1-A586-4610-A257-274BA57F35C3}" type="presParOf" srcId="{B2C121EB-56AF-4AF8-B51C-9BA5EBF2E087}" destId="{CD13E9B9-1090-4C88-B04D-09454071B8B4}" srcOrd="0" destOrd="0" presId="urn:microsoft.com/office/officeart/2008/layout/VerticalCurvedList"/>
    <dgm:cxn modelId="{7A7F8CCA-689B-4876-A776-839859481384}" type="presParOf" srcId="{B8FD27C2-4C54-46A0-8497-801B6E0F42BF}" destId="{9DFDD73B-5BD3-4C8D-9BD3-F5FAD3E45F0E}" srcOrd="5" destOrd="0" presId="urn:microsoft.com/office/officeart/2008/layout/VerticalCurvedList"/>
    <dgm:cxn modelId="{DA1539EE-AEAB-497E-AC20-D131B78F1322}" type="presParOf" srcId="{B8FD27C2-4C54-46A0-8497-801B6E0F42BF}" destId="{0C5C8876-4FD5-403E-9F92-2FF7B547BAA0}" srcOrd="6" destOrd="0" presId="urn:microsoft.com/office/officeart/2008/layout/VerticalCurvedList"/>
    <dgm:cxn modelId="{D9439091-0F9F-424F-BC21-A3D1FA5BE836}" type="presParOf" srcId="{0C5C8876-4FD5-403E-9F92-2FF7B547BAA0}" destId="{9FB46E44-8D88-443C-B825-84250E25D241}" srcOrd="0" destOrd="0" presId="urn:microsoft.com/office/officeart/2008/layout/VerticalCurvedList"/>
    <dgm:cxn modelId="{6784282E-ACFA-417D-BBEB-4E6C2866711D}" type="presParOf" srcId="{B8FD27C2-4C54-46A0-8497-801B6E0F42BF}" destId="{A64C0A1B-0B19-4580-B62C-B504470BF2E3}" srcOrd="7" destOrd="0" presId="urn:microsoft.com/office/officeart/2008/layout/VerticalCurvedList"/>
    <dgm:cxn modelId="{71FA9347-E11B-4036-8AB3-401AF3217B7A}" type="presParOf" srcId="{B8FD27C2-4C54-46A0-8497-801B6E0F42BF}" destId="{3C6FDF25-4BCE-480A-8CA6-89B1968977D8}" srcOrd="8" destOrd="0" presId="urn:microsoft.com/office/officeart/2008/layout/VerticalCurvedList"/>
    <dgm:cxn modelId="{50FF1689-4EB8-4E6C-A62C-FD3DCF370807}" type="presParOf" srcId="{3C6FDF25-4BCE-480A-8CA6-89B1968977D8}" destId="{B91D3662-712A-46BF-83B4-C360978EEEA3}" srcOrd="0" destOrd="0" presId="urn:microsoft.com/office/officeart/2008/layout/VerticalCurvedList"/>
    <dgm:cxn modelId="{FA41AA3F-EB41-4C60-ABEF-D58C8C09F714}" type="presParOf" srcId="{B8FD27C2-4C54-46A0-8497-801B6E0F42BF}" destId="{6C2FE2AE-670A-4699-8888-6CDDEF29ACD6}" srcOrd="9" destOrd="0" presId="urn:microsoft.com/office/officeart/2008/layout/VerticalCurvedList"/>
    <dgm:cxn modelId="{4FF6EF5A-1163-4835-B2F1-B6EA751735D5}" type="presParOf" srcId="{B8FD27C2-4C54-46A0-8497-801B6E0F42BF}" destId="{FF0C86A5-AC27-4CBD-A67D-311601E822A3}" srcOrd="10" destOrd="0" presId="urn:microsoft.com/office/officeart/2008/layout/VerticalCurvedList"/>
    <dgm:cxn modelId="{2D58F94D-BE15-441E-88DD-00DD4D87ACFC}" type="presParOf" srcId="{FF0C86A5-AC27-4CBD-A67D-311601E822A3}" destId="{6B74F983-BFA7-437A-B5FE-453EE3021F37}" srcOrd="0" destOrd="0" presId="urn:microsoft.com/office/officeart/2008/layout/VerticalCurvedList"/>
    <dgm:cxn modelId="{1494ABE9-F591-40DE-88A2-FE2B404BF8AB}" type="presParOf" srcId="{B8FD27C2-4C54-46A0-8497-801B6E0F42BF}" destId="{0D5ED164-F6E4-4B5D-940F-E1E8131651DA}" srcOrd="11" destOrd="0" presId="urn:microsoft.com/office/officeart/2008/layout/VerticalCurvedList"/>
    <dgm:cxn modelId="{8CEAD9CE-20D0-4AE1-ACC2-8946CDDC722E}" type="presParOf" srcId="{B8FD27C2-4C54-46A0-8497-801B6E0F42BF}" destId="{2B518EE9-EFCF-457A-9B8D-D930676C5D81}" srcOrd="12" destOrd="0" presId="urn:microsoft.com/office/officeart/2008/layout/VerticalCurvedList"/>
    <dgm:cxn modelId="{4EECFAEE-0112-46A8-8B6F-A334B4A2C466}" type="presParOf" srcId="{2B518EE9-EFCF-457A-9B8D-D930676C5D81}" destId="{BB33AE98-5926-4F2E-B1E0-6508DD1B1E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2972716-6B97-403F-B9DC-647F2E476FC1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33CAAE3-3544-45A1-8429-5574CDDD5B63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структурных подразделений Регионального центра эпизоотического и экологического мониторинга акваторий региона.</a:t>
          </a:r>
          <a:endParaRPr lang="ru-RU" sz="18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6FF93F4-B21D-41C0-9C86-C14615EE34D3}" type="parTrans" cxnId="{A6908CCD-242A-4E7A-8934-5492A873A30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40340C-0D22-4F2B-AB21-92EF94BB3681}" type="sibTrans" cxnId="{A6908CCD-242A-4E7A-8934-5492A873A30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B45D90-C90F-448E-9410-07767ECB04BE}">
      <dgm:prSet phldrT="[Текст]" custT="1"/>
      <dgm:spPr/>
      <dgm:t>
        <a:bodyPr/>
        <a:lstStyle/>
        <a:p>
          <a:pPr algn="ctr"/>
          <a:r>
            <a:rPr lang="ru-RU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Обследовано </a:t>
          </a:r>
          <a:r>
            <a:rPr lang="ru-RU" sz="1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55</a:t>
          </a:r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рыбоводных хозяйств и </a:t>
          </a:r>
          <a:r>
            <a:rPr lang="ru-RU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</a:t>
          </a:r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рыбопромысловых водоёмов.</a:t>
          </a:r>
          <a:endParaRPr lang="ru-RU" sz="18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223E3CC-88BE-4FE8-AC92-8F4715A6A49E}" type="parTrans" cxnId="{5A30F9F7-6C1D-4932-A4F0-8CAE6F269156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E8530A2-4D92-4FE7-92D5-730C967DD964}" type="sibTrans" cxnId="{5A30F9F7-6C1D-4932-A4F0-8CAE6F269156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2DCBAD-9F34-4FFD-97E3-F3E6E5E6B0C1}">
      <dgm:prSet phldrT="[Текст]" custT="1"/>
      <dgm:spPr/>
      <dgm:t>
        <a:bodyPr/>
        <a:lstStyle/>
        <a:p>
          <a:pPr algn="ctr"/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Отобрано </a:t>
          </a:r>
          <a:r>
            <a:rPr lang="ru-RU" sz="1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4922</a:t>
          </a:r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проб биологического материала рыбы и воды, проведено </a:t>
          </a:r>
          <a:r>
            <a:rPr lang="ru-RU" sz="1800" b="1" dirty="0" smtClean="0">
              <a:latin typeface="Tahoma" panose="020B0604030504040204" pitchFamily="34" charset="0"/>
              <a:cs typeface="Tahoma" panose="020B0604030504040204" pitchFamily="34" charset="0"/>
            </a:rPr>
            <a:t>96390</a:t>
          </a:r>
          <a:r>
            <a:rPr lang="ru-RU" sz="1800" b="0" dirty="0" smtClean="0">
              <a:latin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исследований на паразитарные, бактериальные, вирусные болезни рыб, показатели качества и безопасности пищевой продукции и гидрохимические показатели воды.</a:t>
          </a:r>
          <a:endParaRPr lang="ru-RU" sz="18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17D7DF1-7BCE-4550-A42C-0ECDB2AA75A1}" type="parTrans" cxnId="{277EE441-C944-44BA-9A9C-607C6F0A0E5A}">
      <dgm:prSet/>
      <dgm:spPr/>
      <dgm:t>
        <a:bodyPr/>
        <a:lstStyle/>
        <a:p>
          <a:endParaRPr lang="ru-RU"/>
        </a:p>
      </dgm:t>
    </dgm:pt>
    <dgm:pt modelId="{82285F87-AACF-4B99-B8E7-012D3AFCB3EE}" type="sibTrans" cxnId="{277EE441-C944-44BA-9A9C-607C6F0A0E5A}">
      <dgm:prSet/>
      <dgm:spPr/>
      <dgm:t>
        <a:bodyPr/>
        <a:lstStyle/>
        <a:p>
          <a:endParaRPr lang="ru-RU"/>
        </a:p>
      </dgm:t>
    </dgm:pt>
    <dgm:pt modelId="{5164D3C8-6E0D-43C9-89AC-4551356E0BA0}" type="pres">
      <dgm:prSet presAssocID="{12972716-6B97-403F-B9DC-647F2E476F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4B9BA49-38A7-45E8-BFA5-EB0CBB87FFD9}" type="pres">
      <dgm:prSet presAssocID="{12972716-6B97-403F-B9DC-647F2E476FC1}" presName="Name1" presStyleCnt="0"/>
      <dgm:spPr/>
      <dgm:t>
        <a:bodyPr/>
        <a:lstStyle/>
        <a:p>
          <a:endParaRPr lang="ru-RU"/>
        </a:p>
      </dgm:t>
    </dgm:pt>
    <dgm:pt modelId="{ECA4E087-C5AE-4260-AE6B-ECE56C4EB3B7}" type="pres">
      <dgm:prSet presAssocID="{12972716-6B97-403F-B9DC-647F2E476FC1}" presName="cycle" presStyleCnt="0"/>
      <dgm:spPr/>
      <dgm:t>
        <a:bodyPr/>
        <a:lstStyle/>
        <a:p>
          <a:endParaRPr lang="ru-RU"/>
        </a:p>
      </dgm:t>
    </dgm:pt>
    <dgm:pt modelId="{64EEED92-FAB6-4A3B-AEB3-7688A28F9FB1}" type="pres">
      <dgm:prSet presAssocID="{12972716-6B97-403F-B9DC-647F2E476FC1}" presName="srcNode" presStyleLbl="node1" presStyleIdx="0" presStyleCnt="3"/>
      <dgm:spPr/>
      <dgm:t>
        <a:bodyPr/>
        <a:lstStyle/>
        <a:p>
          <a:endParaRPr lang="ru-RU"/>
        </a:p>
      </dgm:t>
    </dgm:pt>
    <dgm:pt modelId="{83C93127-DF41-4F79-B692-D52F25720F34}" type="pres">
      <dgm:prSet presAssocID="{12972716-6B97-403F-B9DC-647F2E476FC1}" presName="conn" presStyleLbl="parChTrans1D2" presStyleIdx="0" presStyleCnt="1"/>
      <dgm:spPr/>
      <dgm:t>
        <a:bodyPr/>
        <a:lstStyle/>
        <a:p>
          <a:endParaRPr lang="ru-RU"/>
        </a:p>
      </dgm:t>
    </dgm:pt>
    <dgm:pt modelId="{F2174363-4150-4275-B5E7-5DDE33FBC793}" type="pres">
      <dgm:prSet presAssocID="{12972716-6B97-403F-B9DC-647F2E476FC1}" presName="extraNode" presStyleLbl="node1" presStyleIdx="0" presStyleCnt="3"/>
      <dgm:spPr/>
      <dgm:t>
        <a:bodyPr/>
        <a:lstStyle/>
        <a:p>
          <a:endParaRPr lang="ru-RU"/>
        </a:p>
      </dgm:t>
    </dgm:pt>
    <dgm:pt modelId="{D48B1647-C4F5-4134-9DB7-056481057D1A}" type="pres">
      <dgm:prSet presAssocID="{12972716-6B97-403F-B9DC-647F2E476FC1}" presName="dstNode" presStyleLbl="node1" presStyleIdx="0" presStyleCnt="3"/>
      <dgm:spPr/>
      <dgm:t>
        <a:bodyPr/>
        <a:lstStyle/>
        <a:p>
          <a:endParaRPr lang="ru-RU"/>
        </a:p>
      </dgm:t>
    </dgm:pt>
    <dgm:pt modelId="{79904287-09C6-44A0-9AEA-473683C38E40}" type="pres">
      <dgm:prSet presAssocID="{133CAAE3-3544-45A1-8429-5574CDDD5B63}" presName="text_1" presStyleLbl="node1" presStyleIdx="0" presStyleCnt="3" custScaleY="104928" custLinFactNeighborX="-72" custLinFactNeighborY="-30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54B0A-FF54-46E4-84C6-BCA1D97A36CD}" type="pres">
      <dgm:prSet presAssocID="{133CAAE3-3544-45A1-8429-5574CDDD5B63}" presName="accent_1" presStyleCnt="0"/>
      <dgm:spPr/>
      <dgm:t>
        <a:bodyPr/>
        <a:lstStyle/>
        <a:p>
          <a:endParaRPr lang="ru-RU"/>
        </a:p>
      </dgm:t>
    </dgm:pt>
    <dgm:pt modelId="{33A19793-8F6A-4583-B878-CF9E324BD8AF}" type="pres">
      <dgm:prSet presAssocID="{133CAAE3-3544-45A1-8429-5574CDDD5B63}" presName="accentRepeatNode" presStyleLbl="solidFgAcc1" presStyleIdx="0" presStyleCnt="3" custLinFactNeighborX="-417" custLinFactNeighborY="-22984"/>
      <dgm:spPr/>
      <dgm:t>
        <a:bodyPr/>
        <a:lstStyle/>
        <a:p>
          <a:endParaRPr lang="ru-RU"/>
        </a:p>
      </dgm:t>
    </dgm:pt>
    <dgm:pt modelId="{2B9CE0F2-1BA6-4FC8-AA47-D990FE59F304}" type="pres">
      <dgm:prSet presAssocID="{682DCBAD-9F34-4FFD-97E3-F3E6E5E6B0C1}" presName="text_2" presStyleLbl="node1" presStyleIdx="1" presStyleCnt="3" custScaleY="156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08371B-A296-49CB-B8AA-EDBA89D90387}" type="pres">
      <dgm:prSet presAssocID="{682DCBAD-9F34-4FFD-97E3-F3E6E5E6B0C1}" presName="accent_2" presStyleCnt="0"/>
      <dgm:spPr/>
    </dgm:pt>
    <dgm:pt modelId="{55179A0A-CBA4-4864-93A9-B5E69F21F9A2}" type="pres">
      <dgm:prSet presAssocID="{682DCBAD-9F34-4FFD-97E3-F3E6E5E6B0C1}" presName="accentRepeatNode" presStyleLbl="solidFgAcc1" presStyleIdx="1" presStyleCnt="3"/>
      <dgm:spPr/>
    </dgm:pt>
    <dgm:pt modelId="{78D687F0-7BE6-41E1-B93D-A090561F266C}" type="pres">
      <dgm:prSet presAssocID="{F0B45D90-C90F-448E-9410-07767ECB04BE}" presName="text_3" presStyleLbl="node1" presStyleIdx="2" presStyleCnt="3" custLinFactNeighborX="-67" custLinFactNeighborY="4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042EE-7E74-4C26-8AB9-74A0DEBDBB29}" type="pres">
      <dgm:prSet presAssocID="{F0B45D90-C90F-448E-9410-07767ECB04BE}" presName="accent_3" presStyleCnt="0"/>
      <dgm:spPr/>
      <dgm:t>
        <a:bodyPr/>
        <a:lstStyle/>
        <a:p>
          <a:endParaRPr lang="ru-RU"/>
        </a:p>
      </dgm:t>
    </dgm:pt>
    <dgm:pt modelId="{FB62ECAC-1473-4E0C-BE34-8FF971649245}" type="pres">
      <dgm:prSet presAssocID="{F0B45D90-C90F-448E-9410-07767ECB04BE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60320445-A240-4991-85EE-52DD294044C9}" type="presOf" srcId="{F0B45D90-C90F-448E-9410-07767ECB04BE}" destId="{78D687F0-7BE6-41E1-B93D-A090561F266C}" srcOrd="0" destOrd="0" presId="urn:microsoft.com/office/officeart/2008/layout/VerticalCurvedList"/>
    <dgm:cxn modelId="{277EE441-C944-44BA-9A9C-607C6F0A0E5A}" srcId="{12972716-6B97-403F-B9DC-647F2E476FC1}" destId="{682DCBAD-9F34-4FFD-97E3-F3E6E5E6B0C1}" srcOrd="1" destOrd="0" parTransId="{217D7DF1-7BCE-4550-A42C-0ECDB2AA75A1}" sibTransId="{82285F87-AACF-4B99-B8E7-012D3AFCB3EE}"/>
    <dgm:cxn modelId="{DC61FFB5-0F96-4500-9D6A-28E8CA7DC3AA}" type="presOf" srcId="{0440340C-0D22-4F2B-AB21-92EF94BB3681}" destId="{83C93127-DF41-4F79-B692-D52F25720F34}" srcOrd="0" destOrd="0" presId="urn:microsoft.com/office/officeart/2008/layout/VerticalCurvedList"/>
    <dgm:cxn modelId="{A6908CCD-242A-4E7A-8934-5492A873A303}" srcId="{12972716-6B97-403F-B9DC-647F2E476FC1}" destId="{133CAAE3-3544-45A1-8429-5574CDDD5B63}" srcOrd="0" destOrd="0" parTransId="{86FF93F4-B21D-41C0-9C86-C14615EE34D3}" sibTransId="{0440340C-0D22-4F2B-AB21-92EF94BB3681}"/>
    <dgm:cxn modelId="{5A30F9F7-6C1D-4932-A4F0-8CAE6F269156}" srcId="{12972716-6B97-403F-B9DC-647F2E476FC1}" destId="{F0B45D90-C90F-448E-9410-07767ECB04BE}" srcOrd="2" destOrd="0" parTransId="{A223E3CC-88BE-4FE8-AC92-8F4715A6A49E}" sibTransId="{CE8530A2-4D92-4FE7-92D5-730C967DD964}"/>
    <dgm:cxn modelId="{1CBFE2A7-01C7-44A0-9AA4-55E0FC232562}" type="presOf" srcId="{133CAAE3-3544-45A1-8429-5574CDDD5B63}" destId="{79904287-09C6-44A0-9AEA-473683C38E40}" srcOrd="0" destOrd="0" presId="urn:microsoft.com/office/officeart/2008/layout/VerticalCurvedList"/>
    <dgm:cxn modelId="{29BC5151-880B-4FEB-80E8-0962FFA0D157}" type="presOf" srcId="{12972716-6B97-403F-B9DC-647F2E476FC1}" destId="{5164D3C8-6E0D-43C9-89AC-4551356E0BA0}" srcOrd="0" destOrd="0" presId="urn:microsoft.com/office/officeart/2008/layout/VerticalCurvedList"/>
    <dgm:cxn modelId="{45A0FA43-8351-47B4-8692-AD6A849B744D}" type="presOf" srcId="{682DCBAD-9F34-4FFD-97E3-F3E6E5E6B0C1}" destId="{2B9CE0F2-1BA6-4FC8-AA47-D990FE59F304}" srcOrd="0" destOrd="0" presId="urn:microsoft.com/office/officeart/2008/layout/VerticalCurvedList"/>
    <dgm:cxn modelId="{59B2CECD-3333-4B36-B1D6-413FEC7DD85A}" type="presParOf" srcId="{5164D3C8-6E0D-43C9-89AC-4551356E0BA0}" destId="{54B9BA49-38A7-45E8-BFA5-EB0CBB87FFD9}" srcOrd="0" destOrd="0" presId="urn:microsoft.com/office/officeart/2008/layout/VerticalCurvedList"/>
    <dgm:cxn modelId="{E01AC8E7-78C9-40BF-B5B8-0D238B37BDA7}" type="presParOf" srcId="{54B9BA49-38A7-45E8-BFA5-EB0CBB87FFD9}" destId="{ECA4E087-C5AE-4260-AE6B-ECE56C4EB3B7}" srcOrd="0" destOrd="0" presId="urn:microsoft.com/office/officeart/2008/layout/VerticalCurvedList"/>
    <dgm:cxn modelId="{0F22C87B-ACC3-493B-B5EA-662181EEE9DA}" type="presParOf" srcId="{ECA4E087-C5AE-4260-AE6B-ECE56C4EB3B7}" destId="{64EEED92-FAB6-4A3B-AEB3-7688A28F9FB1}" srcOrd="0" destOrd="0" presId="urn:microsoft.com/office/officeart/2008/layout/VerticalCurvedList"/>
    <dgm:cxn modelId="{1C4D68DE-2289-44CC-8B7B-BBD063C833AA}" type="presParOf" srcId="{ECA4E087-C5AE-4260-AE6B-ECE56C4EB3B7}" destId="{83C93127-DF41-4F79-B692-D52F25720F34}" srcOrd="1" destOrd="0" presId="urn:microsoft.com/office/officeart/2008/layout/VerticalCurvedList"/>
    <dgm:cxn modelId="{2FADCF2F-3E71-49E3-A31D-F1FEF2DCBF50}" type="presParOf" srcId="{ECA4E087-C5AE-4260-AE6B-ECE56C4EB3B7}" destId="{F2174363-4150-4275-B5E7-5DDE33FBC793}" srcOrd="2" destOrd="0" presId="urn:microsoft.com/office/officeart/2008/layout/VerticalCurvedList"/>
    <dgm:cxn modelId="{847769F7-185E-42CB-B4EC-EEE7A009D54F}" type="presParOf" srcId="{ECA4E087-C5AE-4260-AE6B-ECE56C4EB3B7}" destId="{D48B1647-C4F5-4134-9DB7-056481057D1A}" srcOrd="3" destOrd="0" presId="urn:microsoft.com/office/officeart/2008/layout/VerticalCurvedList"/>
    <dgm:cxn modelId="{14B016D5-41FA-4E74-AF69-9DB1D0EF9C2E}" type="presParOf" srcId="{54B9BA49-38A7-45E8-BFA5-EB0CBB87FFD9}" destId="{79904287-09C6-44A0-9AEA-473683C38E40}" srcOrd="1" destOrd="0" presId="urn:microsoft.com/office/officeart/2008/layout/VerticalCurvedList"/>
    <dgm:cxn modelId="{3508CCAA-FE28-46BA-AA4D-A401E5DC29DC}" type="presParOf" srcId="{54B9BA49-38A7-45E8-BFA5-EB0CBB87FFD9}" destId="{BFA54B0A-FF54-46E4-84C6-BCA1D97A36CD}" srcOrd="2" destOrd="0" presId="urn:microsoft.com/office/officeart/2008/layout/VerticalCurvedList"/>
    <dgm:cxn modelId="{74534AE8-3A22-47A1-8815-3A636DD56666}" type="presParOf" srcId="{BFA54B0A-FF54-46E4-84C6-BCA1D97A36CD}" destId="{33A19793-8F6A-4583-B878-CF9E324BD8AF}" srcOrd="0" destOrd="0" presId="urn:microsoft.com/office/officeart/2008/layout/VerticalCurvedList"/>
    <dgm:cxn modelId="{D2C75B4F-842F-4324-8F5D-06764D46DE40}" type="presParOf" srcId="{54B9BA49-38A7-45E8-BFA5-EB0CBB87FFD9}" destId="{2B9CE0F2-1BA6-4FC8-AA47-D990FE59F304}" srcOrd="3" destOrd="0" presId="urn:microsoft.com/office/officeart/2008/layout/VerticalCurvedList"/>
    <dgm:cxn modelId="{314C9C6B-2639-407D-A5D0-C31D41D5055E}" type="presParOf" srcId="{54B9BA49-38A7-45E8-BFA5-EB0CBB87FFD9}" destId="{E308371B-A296-49CB-B8AA-EDBA89D90387}" srcOrd="4" destOrd="0" presId="urn:microsoft.com/office/officeart/2008/layout/VerticalCurvedList"/>
    <dgm:cxn modelId="{5C185EC4-DE8A-4B5F-8887-00EFF44439BD}" type="presParOf" srcId="{E308371B-A296-49CB-B8AA-EDBA89D90387}" destId="{55179A0A-CBA4-4864-93A9-B5E69F21F9A2}" srcOrd="0" destOrd="0" presId="urn:microsoft.com/office/officeart/2008/layout/VerticalCurvedList"/>
    <dgm:cxn modelId="{6940BE01-E65A-45F6-A22D-78F9D37C4CEF}" type="presParOf" srcId="{54B9BA49-38A7-45E8-BFA5-EB0CBB87FFD9}" destId="{78D687F0-7BE6-41E1-B93D-A090561F266C}" srcOrd="5" destOrd="0" presId="urn:microsoft.com/office/officeart/2008/layout/VerticalCurvedList"/>
    <dgm:cxn modelId="{F8534247-3EC4-473A-A183-985A9045AADC}" type="presParOf" srcId="{54B9BA49-38A7-45E8-BFA5-EB0CBB87FFD9}" destId="{488042EE-7E74-4C26-8AB9-74A0DEBDBB29}" srcOrd="6" destOrd="0" presId="urn:microsoft.com/office/officeart/2008/layout/VerticalCurvedList"/>
    <dgm:cxn modelId="{36D7D77C-C120-49B3-8C02-7EDEA9092098}" type="presParOf" srcId="{488042EE-7E74-4C26-8AB9-74A0DEBDBB29}" destId="{FB62ECAC-1473-4E0C-BE34-8FF9716492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71A089C-C8B8-4C8A-9543-199FB83C8D1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0E51FF-2E43-4159-9D39-BE64845A2CD7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мониторинговые экологические исследования акватории порта Приморск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/>
        </a:p>
      </dgm:t>
    </dgm:pt>
    <dgm:pt modelId="{8AE6BCDC-F7C9-49B7-9970-72CF70DC6451}" type="parTrans" cxnId="{C697FD9A-EC76-462F-BA40-D4528F9A5362}">
      <dgm:prSet/>
      <dgm:spPr/>
      <dgm:t>
        <a:bodyPr/>
        <a:lstStyle/>
        <a:p>
          <a:endParaRPr lang="ru-RU"/>
        </a:p>
      </dgm:t>
    </dgm:pt>
    <dgm:pt modelId="{88303888-4889-4EB4-9973-8C6AA9487CDA}" type="sibTrans" cxnId="{C697FD9A-EC76-462F-BA40-D4528F9A5362}">
      <dgm:prSet/>
      <dgm:spPr/>
      <dgm:t>
        <a:bodyPr/>
        <a:lstStyle/>
        <a:p>
          <a:endParaRPr lang="ru-RU"/>
        </a:p>
      </dgm:t>
    </dgm:pt>
    <dgm:pt modelId="{FCB9AD67-9774-4413-9F2D-EF535AD6DAB1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участие в </a:t>
          </a:r>
          <a:r>
            <a:rPr lang="ru-RU" sz="1800" b="1" i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r>
            <a:rPr lang="ru-RU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научных экспедициях Ладожское и Онежское озера, Финский залив Балтийского моря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18B0DBCD-2E1A-48A3-8E3F-FED7DFB80ACB}" type="parTrans" cxnId="{7BB3F6FD-437A-43EF-BB65-96E93253C9A6}">
      <dgm:prSet/>
      <dgm:spPr/>
      <dgm:t>
        <a:bodyPr/>
        <a:lstStyle/>
        <a:p>
          <a:endParaRPr lang="ru-RU"/>
        </a:p>
      </dgm:t>
    </dgm:pt>
    <dgm:pt modelId="{3CE4BA23-57C5-44FC-AAE3-296A113836FB}" type="sibTrans" cxnId="{7BB3F6FD-437A-43EF-BB65-96E93253C9A6}">
      <dgm:prSet/>
      <dgm:spPr/>
      <dgm:t>
        <a:bodyPr/>
        <a:lstStyle/>
        <a:p>
          <a:endParaRPr lang="ru-RU"/>
        </a:p>
      </dgm:t>
    </dgm:pt>
    <dgm:pt modelId="{65DDBDBC-7EE8-46F3-9791-EA5B0BD733E6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мероприятия по предотвращению «цветения воды» и сокращению численности сине-зеленых водорослей</a:t>
          </a:r>
          <a:endParaRPr lang="ru-RU" sz="1800" dirty="0">
            <a:solidFill>
              <a:schemeClr val="tx1"/>
            </a:solidFill>
          </a:endParaRPr>
        </a:p>
      </dgm:t>
    </dgm:pt>
    <dgm:pt modelId="{F73B4D1E-6908-4220-8C5B-810442D7EF13}" type="parTrans" cxnId="{E4FD772A-0260-4F14-A747-450CB16D6831}">
      <dgm:prSet/>
      <dgm:spPr/>
      <dgm:t>
        <a:bodyPr/>
        <a:lstStyle/>
        <a:p>
          <a:endParaRPr lang="ru-RU"/>
        </a:p>
      </dgm:t>
    </dgm:pt>
    <dgm:pt modelId="{0803371F-9A9E-44FD-96EE-26FEC7AA46B5}" type="sibTrans" cxnId="{E4FD772A-0260-4F14-A747-450CB16D6831}">
      <dgm:prSet/>
      <dgm:spPr/>
      <dgm:t>
        <a:bodyPr/>
        <a:lstStyle/>
        <a:p>
          <a:endParaRPr lang="ru-RU"/>
        </a:p>
      </dgm:t>
    </dgm:pt>
    <dgm:pt modelId="{D1ED55D3-03DC-45E5-9B50-588FA6B39914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оценка экологического состояния водоемов Выборгского и Кировского районов</a:t>
          </a:r>
          <a:endParaRPr lang="ru-RU" sz="1800" dirty="0">
            <a:solidFill>
              <a:schemeClr val="tx1"/>
            </a:solidFill>
          </a:endParaRPr>
        </a:p>
      </dgm:t>
    </dgm:pt>
    <dgm:pt modelId="{FC9E17C2-CA59-46D9-87AA-616B4401260F}" type="parTrans" cxnId="{61DCED51-326D-4C8C-9EC9-84B46F6FFE43}">
      <dgm:prSet/>
      <dgm:spPr/>
      <dgm:t>
        <a:bodyPr/>
        <a:lstStyle/>
        <a:p>
          <a:endParaRPr lang="ru-RU"/>
        </a:p>
      </dgm:t>
    </dgm:pt>
    <dgm:pt modelId="{81DE793D-6D30-441D-9553-25FC9800F9A1}" type="sibTrans" cxnId="{61DCED51-326D-4C8C-9EC9-84B46F6FFE43}">
      <dgm:prSet/>
      <dgm:spPr/>
      <dgm:t>
        <a:bodyPr/>
        <a:lstStyle/>
        <a:p>
          <a:endParaRPr lang="ru-RU"/>
        </a:p>
      </dgm:t>
    </dgm:pt>
    <dgm:pt modelId="{57757BA9-8BF2-4D80-82E3-AAA7CF86A8AF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подготовлена и проведена конференция </a:t>
          </a:r>
          <a:r>
            <a:rPr lang="ru-RU" sz="1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«Здоровая рыба в чистой воде»</a:t>
          </a:r>
          <a:endParaRPr lang="ru-RU" sz="1800" b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F23479C-F662-493E-8712-B576887ECDED}" type="parTrans" cxnId="{8BD4E3AF-0F71-4A88-91C9-4CFF5A6F9B09}">
      <dgm:prSet/>
      <dgm:spPr/>
      <dgm:t>
        <a:bodyPr/>
        <a:lstStyle/>
        <a:p>
          <a:endParaRPr lang="ru-RU"/>
        </a:p>
      </dgm:t>
    </dgm:pt>
    <dgm:pt modelId="{FC1E8965-7AD8-4364-9FC7-7DF78241D15B}" type="sibTrans" cxnId="{8BD4E3AF-0F71-4A88-91C9-4CFF5A6F9B09}">
      <dgm:prSet/>
      <dgm:spPr/>
      <dgm:t>
        <a:bodyPr/>
        <a:lstStyle/>
        <a:p>
          <a:endParaRPr lang="ru-RU"/>
        </a:p>
      </dgm:t>
    </dgm:pt>
    <dgm:pt modelId="{DD6AFAE4-3337-400A-B86C-A2F647C3375E}" type="pres">
      <dgm:prSet presAssocID="{971A089C-C8B8-4C8A-9543-199FB83C8D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AC7AA5-0630-4A9E-B64A-CEBD9AC8B564}" type="pres">
      <dgm:prSet presAssocID="{971A089C-C8B8-4C8A-9543-199FB83C8D1E}" presName="fgShape" presStyleLbl="fgShp" presStyleIdx="0" presStyleCn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F1EB8CF3-AE7E-43B7-B956-3F48D1BBFAF7}" type="pres">
      <dgm:prSet presAssocID="{971A089C-C8B8-4C8A-9543-199FB83C8D1E}" presName="linComp" presStyleCnt="0"/>
      <dgm:spPr/>
    </dgm:pt>
    <dgm:pt modelId="{C8D87294-52DF-40A2-9F53-D9CBECB596EC}" type="pres">
      <dgm:prSet presAssocID="{2D0E51FF-2E43-4159-9D39-BE64845A2CD7}" presName="compNode" presStyleCnt="0"/>
      <dgm:spPr/>
    </dgm:pt>
    <dgm:pt modelId="{1E4E5837-2BF1-48D0-83AD-9AF202EE710A}" type="pres">
      <dgm:prSet presAssocID="{2D0E51FF-2E43-4159-9D39-BE64845A2CD7}" presName="bkgdShape" presStyleLbl="node1" presStyleIdx="0" presStyleCnt="5"/>
      <dgm:spPr/>
      <dgm:t>
        <a:bodyPr/>
        <a:lstStyle/>
        <a:p>
          <a:endParaRPr lang="ru-RU"/>
        </a:p>
      </dgm:t>
    </dgm:pt>
    <dgm:pt modelId="{94E815E2-4C36-43F0-8DF6-F47561D105C6}" type="pres">
      <dgm:prSet presAssocID="{2D0E51FF-2E43-4159-9D39-BE64845A2CD7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072BF-16FF-4BB0-B860-292BBDEE7276}" type="pres">
      <dgm:prSet presAssocID="{2D0E51FF-2E43-4159-9D39-BE64845A2CD7}" presName="invisiNode" presStyleLbl="node1" presStyleIdx="0" presStyleCnt="5"/>
      <dgm:spPr/>
    </dgm:pt>
    <dgm:pt modelId="{E118FBB7-6B6C-4B35-83E7-625D604FC4C9}" type="pres">
      <dgm:prSet presAssocID="{2D0E51FF-2E43-4159-9D39-BE64845A2CD7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2C82885-CA00-4E3C-94C8-89B4B0258693}" type="pres">
      <dgm:prSet presAssocID="{88303888-4889-4EB4-9973-8C6AA9487C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00AE4E6-E610-45D3-9CD5-E74E153283DC}" type="pres">
      <dgm:prSet presAssocID="{65DDBDBC-7EE8-46F3-9791-EA5B0BD733E6}" presName="compNode" presStyleCnt="0"/>
      <dgm:spPr/>
    </dgm:pt>
    <dgm:pt modelId="{BE45D19B-95CD-4A47-99A8-082881CEF734}" type="pres">
      <dgm:prSet presAssocID="{65DDBDBC-7EE8-46F3-9791-EA5B0BD733E6}" presName="bkgdShape" presStyleLbl="node1" presStyleIdx="1" presStyleCnt="5"/>
      <dgm:spPr/>
      <dgm:t>
        <a:bodyPr/>
        <a:lstStyle/>
        <a:p>
          <a:endParaRPr lang="ru-RU"/>
        </a:p>
      </dgm:t>
    </dgm:pt>
    <dgm:pt modelId="{E3F2BA2E-E123-480E-893B-579A1FF0271A}" type="pres">
      <dgm:prSet presAssocID="{65DDBDBC-7EE8-46F3-9791-EA5B0BD733E6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2B33B-57E1-4F45-A60C-B89DC56286F1}" type="pres">
      <dgm:prSet presAssocID="{65DDBDBC-7EE8-46F3-9791-EA5B0BD733E6}" presName="invisiNode" presStyleLbl="node1" presStyleIdx="1" presStyleCnt="5"/>
      <dgm:spPr/>
    </dgm:pt>
    <dgm:pt modelId="{9A52B9E9-6C49-46E8-9EA4-5FD4C823A97D}" type="pres">
      <dgm:prSet presAssocID="{65DDBDBC-7EE8-46F3-9791-EA5B0BD733E6}" presName="imagNode" presStyleLbl="fgImgPlace1" presStyleIdx="1" presStyleCnt="5" custLinFactNeighborX="2592" custLinFactNeighborY="-104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EE5CA14C-C673-49B8-9024-F9B4C6C4A0A0}" type="pres">
      <dgm:prSet presAssocID="{0803371F-9A9E-44FD-96EE-26FEC7AA46B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AFFBEF1-7B2A-491E-8C12-04AB24E89F4D}" type="pres">
      <dgm:prSet presAssocID="{D1ED55D3-03DC-45E5-9B50-588FA6B39914}" presName="compNode" presStyleCnt="0"/>
      <dgm:spPr/>
    </dgm:pt>
    <dgm:pt modelId="{44F018C7-5AB0-4E4A-BC7F-0A9E867BDA8C}" type="pres">
      <dgm:prSet presAssocID="{D1ED55D3-03DC-45E5-9B50-588FA6B39914}" presName="bkgdShape" presStyleLbl="node1" presStyleIdx="2" presStyleCnt="5" custLinFactNeighborX="106"/>
      <dgm:spPr/>
      <dgm:t>
        <a:bodyPr/>
        <a:lstStyle/>
        <a:p>
          <a:endParaRPr lang="ru-RU"/>
        </a:p>
      </dgm:t>
    </dgm:pt>
    <dgm:pt modelId="{229A27E6-39E0-4328-AA79-60D438E78A2A}" type="pres">
      <dgm:prSet presAssocID="{D1ED55D3-03DC-45E5-9B50-588FA6B39914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D0062-3CC2-4D53-8DF6-A97993591829}" type="pres">
      <dgm:prSet presAssocID="{D1ED55D3-03DC-45E5-9B50-588FA6B39914}" presName="invisiNode" presStyleLbl="node1" presStyleIdx="2" presStyleCnt="5"/>
      <dgm:spPr/>
    </dgm:pt>
    <dgm:pt modelId="{5CCC6D4C-D76D-454D-9D8F-EFB54E95336E}" type="pres">
      <dgm:prSet presAssocID="{D1ED55D3-03DC-45E5-9B50-588FA6B39914}" presName="imagNode" presStyleLbl="fgImgPlace1" presStyleIdx="2" presStyleCnt="5" custLinFactNeighborX="1556" custLinFactNeighborY="-104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D7C26789-AB5A-4110-B0C7-32537DED8659}" type="pres">
      <dgm:prSet presAssocID="{81DE793D-6D30-441D-9553-25FC9800F9A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4AECE6E-B3AB-4E76-A93E-2E6AE10FCF8B}" type="pres">
      <dgm:prSet presAssocID="{FCB9AD67-9774-4413-9F2D-EF535AD6DAB1}" presName="compNode" presStyleCnt="0"/>
      <dgm:spPr/>
    </dgm:pt>
    <dgm:pt modelId="{E3648C63-4370-4B9C-AB07-F7FF2AC000CC}" type="pres">
      <dgm:prSet presAssocID="{FCB9AD67-9774-4413-9F2D-EF535AD6DAB1}" presName="bkgdShape" presStyleLbl="node1" presStyleIdx="3" presStyleCnt="5"/>
      <dgm:spPr/>
      <dgm:t>
        <a:bodyPr/>
        <a:lstStyle/>
        <a:p>
          <a:endParaRPr lang="ru-RU"/>
        </a:p>
      </dgm:t>
    </dgm:pt>
    <dgm:pt modelId="{B8A8177F-5C42-4A5E-8724-BB04B603B735}" type="pres">
      <dgm:prSet presAssocID="{FCB9AD67-9774-4413-9F2D-EF535AD6DAB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9FACA8-BD2B-4620-BB32-5CE1DE886489}" type="pres">
      <dgm:prSet presAssocID="{FCB9AD67-9774-4413-9F2D-EF535AD6DAB1}" presName="invisiNode" presStyleLbl="node1" presStyleIdx="3" presStyleCnt="5"/>
      <dgm:spPr/>
    </dgm:pt>
    <dgm:pt modelId="{FD229061-B660-40C0-910F-6FE5E4A05B49}" type="pres">
      <dgm:prSet presAssocID="{FCB9AD67-9774-4413-9F2D-EF535AD6DAB1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72E10BBE-687D-4345-B06B-4130299DA5C4}" type="pres">
      <dgm:prSet presAssocID="{3CE4BA23-57C5-44FC-AAE3-296A113836F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9569DF-6CF8-4717-9C8E-BE018516DBBB}" type="pres">
      <dgm:prSet presAssocID="{57757BA9-8BF2-4D80-82E3-AAA7CF86A8AF}" presName="compNode" presStyleCnt="0"/>
      <dgm:spPr/>
    </dgm:pt>
    <dgm:pt modelId="{D91BB05B-8DE2-412B-AC58-2AB769E69183}" type="pres">
      <dgm:prSet presAssocID="{57757BA9-8BF2-4D80-82E3-AAA7CF86A8AF}" presName="bkgdShape" presStyleLbl="node1" presStyleIdx="4" presStyleCnt="5" custLinFactNeighborX="-4522" custLinFactNeighborY="-1449"/>
      <dgm:spPr/>
      <dgm:t>
        <a:bodyPr/>
        <a:lstStyle/>
        <a:p>
          <a:endParaRPr lang="ru-RU"/>
        </a:p>
      </dgm:t>
    </dgm:pt>
    <dgm:pt modelId="{B087B45A-2A87-492B-B0EC-4664637E00EA}" type="pres">
      <dgm:prSet presAssocID="{57757BA9-8BF2-4D80-82E3-AAA7CF86A8AF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0EED3-4D6F-4FA0-A624-C157E9364961}" type="pres">
      <dgm:prSet presAssocID="{57757BA9-8BF2-4D80-82E3-AAA7CF86A8AF}" presName="invisiNode" presStyleLbl="node1" presStyleIdx="4" presStyleCnt="5"/>
      <dgm:spPr/>
    </dgm:pt>
    <dgm:pt modelId="{938F563B-312D-4B03-B986-AF7032B42536}" type="pres">
      <dgm:prSet presAssocID="{57757BA9-8BF2-4D80-82E3-AAA7CF86A8AF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</dgm:ptLst>
  <dgm:cxnLst>
    <dgm:cxn modelId="{A9E7F892-8519-497B-9563-537427DB55C4}" type="presOf" srcId="{65DDBDBC-7EE8-46F3-9791-EA5B0BD733E6}" destId="{E3F2BA2E-E123-480E-893B-579A1FF0271A}" srcOrd="1" destOrd="0" presId="urn:microsoft.com/office/officeart/2005/8/layout/hList7"/>
    <dgm:cxn modelId="{A66DDD06-4FEC-4231-A9EE-8F13BF03DE9F}" type="presOf" srcId="{2D0E51FF-2E43-4159-9D39-BE64845A2CD7}" destId="{1E4E5837-2BF1-48D0-83AD-9AF202EE710A}" srcOrd="0" destOrd="0" presId="urn:microsoft.com/office/officeart/2005/8/layout/hList7"/>
    <dgm:cxn modelId="{61DCED51-326D-4C8C-9EC9-84B46F6FFE43}" srcId="{971A089C-C8B8-4C8A-9543-199FB83C8D1E}" destId="{D1ED55D3-03DC-45E5-9B50-588FA6B39914}" srcOrd="2" destOrd="0" parTransId="{FC9E17C2-CA59-46D9-87AA-616B4401260F}" sibTransId="{81DE793D-6D30-441D-9553-25FC9800F9A1}"/>
    <dgm:cxn modelId="{80846616-B1EE-41CA-A4B4-83094A2F9EF8}" type="presOf" srcId="{2D0E51FF-2E43-4159-9D39-BE64845A2CD7}" destId="{94E815E2-4C36-43F0-8DF6-F47561D105C6}" srcOrd="1" destOrd="0" presId="urn:microsoft.com/office/officeart/2005/8/layout/hList7"/>
    <dgm:cxn modelId="{63B22024-E159-43A8-8234-FA915F88E0E4}" type="presOf" srcId="{81DE793D-6D30-441D-9553-25FC9800F9A1}" destId="{D7C26789-AB5A-4110-B0C7-32537DED8659}" srcOrd="0" destOrd="0" presId="urn:microsoft.com/office/officeart/2005/8/layout/hList7"/>
    <dgm:cxn modelId="{5FBCA15B-DB96-46C1-A56A-FF200DD09717}" type="presOf" srcId="{65DDBDBC-7EE8-46F3-9791-EA5B0BD733E6}" destId="{BE45D19B-95CD-4A47-99A8-082881CEF734}" srcOrd="0" destOrd="0" presId="urn:microsoft.com/office/officeart/2005/8/layout/hList7"/>
    <dgm:cxn modelId="{5D432748-DB4C-424D-9B93-515EB7327980}" type="presOf" srcId="{57757BA9-8BF2-4D80-82E3-AAA7CF86A8AF}" destId="{B087B45A-2A87-492B-B0EC-4664637E00EA}" srcOrd="1" destOrd="0" presId="urn:microsoft.com/office/officeart/2005/8/layout/hList7"/>
    <dgm:cxn modelId="{8BD4E3AF-0F71-4A88-91C9-4CFF5A6F9B09}" srcId="{971A089C-C8B8-4C8A-9543-199FB83C8D1E}" destId="{57757BA9-8BF2-4D80-82E3-AAA7CF86A8AF}" srcOrd="4" destOrd="0" parTransId="{AF23479C-F662-493E-8712-B576887ECDED}" sibTransId="{FC1E8965-7AD8-4364-9FC7-7DF78241D15B}"/>
    <dgm:cxn modelId="{A1F4040E-D4FC-4659-BB2A-E3C4C565EA8E}" type="presOf" srcId="{D1ED55D3-03DC-45E5-9B50-588FA6B39914}" destId="{44F018C7-5AB0-4E4A-BC7F-0A9E867BDA8C}" srcOrd="0" destOrd="0" presId="urn:microsoft.com/office/officeart/2005/8/layout/hList7"/>
    <dgm:cxn modelId="{8C9A719A-053F-4A96-9125-75A885F666F3}" type="presOf" srcId="{88303888-4889-4EB4-9973-8C6AA9487CDA}" destId="{92C82885-CA00-4E3C-94C8-89B4B0258693}" srcOrd="0" destOrd="0" presId="urn:microsoft.com/office/officeart/2005/8/layout/hList7"/>
    <dgm:cxn modelId="{5FC48811-BF56-466A-99FF-D57615A27E91}" type="presOf" srcId="{971A089C-C8B8-4C8A-9543-199FB83C8D1E}" destId="{DD6AFAE4-3337-400A-B86C-A2F647C3375E}" srcOrd="0" destOrd="0" presId="urn:microsoft.com/office/officeart/2005/8/layout/hList7"/>
    <dgm:cxn modelId="{C697FD9A-EC76-462F-BA40-D4528F9A5362}" srcId="{971A089C-C8B8-4C8A-9543-199FB83C8D1E}" destId="{2D0E51FF-2E43-4159-9D39-BE64845A2CD7}" srcOrd="0" destOrd="0" parTransId="{8AE6BCDC-F7C9-49B7-9970-72CF70DC6451}" sibTransId="{88303888-4889-4EB4-9973-8C6AA9487CDA}"/>
    <dgm:cxn modelId="{7BB3F6FD-437A-43EF-BB65-96E93253C9A6}" srcId="{971A089C-C8B8-4C8A-9543-199FB83C8D1E}" destId="{FCB9AD67-9774-4413-9F2D-EF535AD6DAB1}" srcOrd="3" destOrd="0" parTransId="{18B0DBCD-2E1A-48A3-8E3F-FED7DFB80ACB}" sibTransId="{3CE4BA23-57C5-44FC-AAE3-296A113836FB}"/>
    <dgm:cxn modelId="{E4FD772A-0260-4F14-A747-450CB16D6831}" srcId="{971A089C-C8B8-4C8A-9543-199FB83C8D1E}" destId="{65DDBDBC-7EE8-46F3-9791-EA5B0BD733E6}" srcOrd="1" destOrd="0" parTransId="{F73B4D1E-6908-4220-8C5B-810442D7EF13}" sibTransId="{0803371F-9A9E-44FD-96EE-26FEC7AA46B5}"/>
    <dgm:cxn modelId="{0EDFCFAC-6B2F-4B64-BEBC-0E5D5B204E74}" type="presOf" srcId="{D1ED55D3-03DC-45E5-9B50-588FA6B39914}" destId="{229A27E6-39E0-4328-AA79-60D438E78A2A}" srcOrd="1" destOrd="0" presId="urn:microsoft.com/office/officeart/2005/8/layout/hList7"/>
    <dgm:cxn modelId="{64EF5E8D-17BA-44A6-ADF9-39EBA63537BB}" type="presOf" srcId="{3CE4BA23-57C5-44FC-AAE3-296A113836FB}" destId="{72E10BBE-687D-4345-B06B-4130299DA5C4}" srcOrd="0" destOrd="0" presId="urn:microsoft.com/office/officeart/2005/8/layout/hList7"/>
    <dgm:cxn modelId="{85D3DCD1-CA05-44EC-860B-F227F450F552}" type="presOf" srcId="{57757BA9-8BF2-4D80-82E3-AAA7CF86A8AF}" destId="{D91BB05B-8DE2-412B-AC58-2AB769E69183}" srcOrd="0" destOrd="0" presId="urn:microsoft.com/office/officeart/2005/8/layout/hList7"/>
    <dgm:cxn modelId="{38D75493-AD1B-4967-AA1D-0647E939BBBC}" type="presOf" srcId="{FCB9AD67-9774-4413-9F2D-EF535AD6DAB1}" destId="{B8A8177F-5C42-4A5E-8724-BB04B603B735}" srcOrd="1" destOrd="0" presId="urn:microsoft.com/office/officeart/2005/8/layout/hList7"/>
    <dgm:cxn modelId="{E9A03BDD-2F8E-48D2-81BA-51344DFC1335}" type="presOf" srcId="{0803371F-9A9E-44FD-96EE-26FEC7AA46B5}" destId="{EE5CA14C-C673-49B8-9024-F9B4C6C4A0A0}" srcOrd="0" destOrd="0" presId="urn:microsoft.com/office/officeart/2005/8/layout/hList7"/>
    <dgm:cxn modelId="{1E3498E5-A410-49C1-B604-DD9F7B29173B}" type="presOf" srcId="{FCB9AD67-9774-4413-9F2D-EF535AD6DAB1}" destId="{E3648C63-4370-4B9C-AB07-F7FF2AC000CC}" srcOrd="0" destOrd="0" presId="urn:microsoft.com/office/officeart/2005/8/layout/hList7"/>
    <dgm:cxn modelId="{C695E436-9603-4D6C-8CF3-C3799679BC97}" type="presParOf" srcId="{DD6AFAE4-3337-400A-B86C-A2F647C3375E}" destId="{4FAC7AA5-0630-4A9E-B64A-CEBD9AC8B564}" srcOrd="0" destOrd="0" presId="urn:microsoft.com/office/officeart/2005/8/layout/hList7"/>
    <dgm:cxn modelId="{3991D434-3208-4B07-99B4-FE5AFBAA49EA}" type="presParOf" srcId="{DD6AFAE4-3337-400A-B86C-A2F647C3375E}" destId="{F1EB8CF3-AE7E-43B7-B956-3F48D1BBFAF7}" srcOrd="1" destOrd="0" presId="urn:microsoft.com/office/officeart/2005/8/layout/hList7"/>
    <dgm:cxn modelId="{195DCD14-1C6F-452A-9C89-2E707BF7094F}" type="presParOf" srcId="{F1EB8CF3-AE7E-43B7-B956-3F48D1BBFAF7}" destId="{C8D87294-52DF-40A2-9F53-D9CBECB596EC}" srcOrd="0" destOrd="0" presId="urn:microsoft.com/office/officeart/2005/8/layout/hList7"/>
    <dgm:cxn modelId="{7C5A2A3F-CF10-47E2-BC5D-EAF27245C7F9}" type="presParOf" srcId="{C8D87294-52DF-40A2-9F53-D9CBECB596EC}" destId="{1E4E5837-2BF1-48D0-83AD-9AF202EE710A}" srcOrd="0" destOrd="0" presId="urn:microsoft.com/office/officeart/2005/8/layout/hList7"/>
    <dgm:cxn modelId="{293C8867-0728-4EC8-933E-E54806191DBE}" type="presParOf" srcId="{C8D87294-52DF-40A2-9F53-D9CBECB596EC}" destId="{94E815E2-4C36-43F0-8DF6-F47561D105C6}" srcOrd="1" destOrd="0" presId="urn:microsoft.com/office/officeart/2005/8/layout/hList7"/>
    <dgm:cxn modelId="{7FC7EC51-F881-4821-ADEB-D3FCC3FA9656}" type="presParOf" srcId="{C8D87294-52DF-40A2-9F53-D9CBECB596EC}" destId="{4C8072BF-16FF-4BB0-B860-292BBDEE7276}" srcOrd="2" destOrd="0" presId="urn:microsoft.com/office/officeart/2005/8/layout/hList7"/>
    <dgm:cxn modelId="{9E833C6F-668B-4A01-8338-F8B5F0F63A0E}" type="presParOf" srcId="{C8D87294-52DF-40A2-9F53-D9CBECB596EC}" destId="{E118FBB7-6B6C-4B35-83E7-625D604FC4C9}" srcOrd="3" destOrd="0" presId="urn:microsoft.com/office/officeart/2005/8/layout/hList7"/>
    <dgm:cxn modelId="{04898824-A927-4953-9432-53BEECF22F73}" type="presParOf" srcId="{F1EB8CF3-AE7E-43B7-B956-3F48D1BBFAF7}" destId="{92C82885-CA00-4E3C-94C8-89B4B0258693}" srcOrd="1" destOrd="0" presId="urn:microsoft.com/office/officeart/2005/8/layout/hList7"/>
    <dgm:cxn modelId="{EEB724BA-A701-45D9-9BC5-E5E6FCFEB98E}" type="presParOf" srcId="{F1EB8CF3-AE7E-43B7-B956-3F48D1BBFAF7}" destId="{D00AE4E6-E610-45D3-9CD5-E74E153283DC}" srcOrd="2" destOrd="0" presId="urn:microsoft.com/office/officeart/2005/8/layout/hList7"/>
    <dgm:cxn modelId="{8C3C0FDF-676E-44BE-8660-F2668476367D}" type="presParOf" srcId="{D00AE4E6-E610-45D3-9CD5-E74E153283DC}" destId="{BE45D19B-95CD-4A47-99A8-082881CEF734}" srcOrd="0" destOrd="0" presId="urn:microsoft.com/office/officeart/2005/8/layout/hList7"/>
    <dgm:cxn modelId="{FC59E164-6FA2-46AA-B0F9-6DA835567C48}" type="presParOf" srcId="{D00AE4E6-E610-45D3-9CD5-E74E153283DC}" destId="{E3F2BA2E-E123-480E-893B-579A1FF0271A}" srcOrd="1" destOrd="0" presId="urn:microsoft.com/office/officeart/2005/8/layout/hList7"/>
    <dgm:cxn modelId="{62D832FB-59D3-43D2-9C52-833FFDC50BBB}" type="presParOf" srcId="{D00AE4E6-E610-45D3-9CD5-E74E153283DC}" destId="{F272B33B-57E1-4F45-A60C-B89DC56286F1}" srcOrd="2" destOrd="0" presId="urn:microsoft.com/office/officeart/2005/8/layout/hList7"/>
    <dgm:cxn modelId="{8E1A9FCA-2EC2-4CC6-997D-C4F07D9812FC}" type="presParOf" srcId="{D00AE4E6-E610-45D3-9CD5-E74E153283DC}" destId="{9A52B9E9-6C49-46E8-9EA4-5FD4C823A97D}" srcOrd="3" destOrd="0" presId="urn:microsoft.com/office/officeart/2005/8/layout/hList7"/>
    <dgm:cxn modelId="{2B9CC8F8-166C-4DD4-9492-9E96FF4D17B7}" type="presParOf" srcId="{F1EB8CF3-AE7E-43B7-B956-3F48D1BBFAF7}" destId="{EE5CA14C-C673-49B8-9024-F9B4C6C4A0A0}" srcOrd="3" destOrd="0" presId="urn:microsoft.com/office/officeart/2005/8/layout/hList7"/>
    <dgm:cxn modelId="{0760AAAF-B040-4BBA-BC54-B8F0298A89B1}" type="presParOf" srcId="{F1EB8CF3-AE7E-43B7-B956-3F48D1BBFAF7}" destId="{1AFFBEF1-7B2A-491E-8C12-04AB24E89F4D}" srcOrd="4" destOrd="0" presId="urn:microsoft.com/office/officeart/2005/8/layout/hList7"/>
    <dgm:cxn modelId="{73FF28EA-5440-46B4-92E6-35EC5CB81AA4}" type="presParOf" srcId="{1AFFBEF1-7B2A-491E-8C12-04AB24E89F4D}" destId="{44F018C7-5AB0-4E4A-BC7F-0A9E867BDA8C}" srcOrd="0" destOrd="0" presId="urn:microsoft.com/office/officeart/2005/8/layout/hList7"/>
    <dgm:cxn modelId="{D0FBAFBF-74AC-4BC4-9180-CFAABFAB9C1D}" type="presParOf" srcId="{1AFFBEF1-7B2A-491E-8C12-04AB24E89F4D}" destId="{229A27E6-39E0-4328-AA79-60D438E78A2A}" srcOrd="1" destOrd="0" presId="urn:microsoft.com/office/officeart/2005/8/layout/hList7"/>
    <dgm:cxn modelId="{8589FB3D-00B0-4EA6-A355-34902F6AA70C}" type="presParOf" srcId="{1AFFBEF1-7B2A-491E-8C12-04AB24E89F4D}" destId="{95DD0062-3CC2-4D53-8DF6-A97993591829}" srcOrd="2" destOrd="0" presId="urn:microsoft.com/office/officeart/2005/8/layout/hList7"/>
    <dgm:cxn modelId="{2A765654-90EF-4EB7-9941-8B27A6F9E376}" type="presParOf" srcId="{1AFFBEF1-7B2A-491E-8C12-04AB24E89F4D}" destId="{5CCC6D4C-D76D-454D-9D8F-EFB54E95336E}" srcOrd="3" destOrd="0" presId="urn:microsoft.com/office/officeart/2005/8/layout/hList7"/>
    <dgm:cxn modelId="{96A5C94F-2769-4AEE-A673-70803BD9D4F7}" type="presParOf" srcId="{F1EB8CF3-AE7E-43B7-B956-3F48D1BBFAF7}" destId="{D7C26789-AB5A-4110-B0C7-32537DED8659}" srcOrd="5" destOrd="0" presId="urn:microsoft.com/office/officeart/2005/8/layout/hList7"/>
    <dgm:cxn modelId="{B33AEE18-E3B6-488A-BDD9-5AE2331361BA}" type="presParOf" srcId="{F1EB8CF3-AE7E-43B7-B956-3F48D1BBFAF7}" destId="{74AECE6E-B3AB-4E76-A93E-2E6AE10FCF8B}" srcOrd="6" destOrd="0" presId="urn:microsoft.com/office/officeart/2005/8/layout/hList7"/>
    <dgm:cxn modelId="{49FEEFA7-65D5-4D09-9BEE-17E0BB97DAFD}" type="presParOf" srcId="{74AECE6E-B3AB-4E76-A93E-2E6AE10FCF8B}" destId="{E3648C63-4370-4B9C-AB07-F7FF2AC000CC}" srcOrd="0" destOrd="0" presId="urn:microsoft.com/office/officeart/2005/8/layout/hList7"/>
    <dgm:cxn modelId="{27032B64-0A24-4DEE-9EBA-E284EC18904C}" type="presParOf" srcId="{74AECE6E-B3AB-4E76-A93E-2E6AE10FCF8B}" destId="{B8A8177F-5C42-4A5E-8724-BB04B603B735}" srcOrd="1" destOrd="0" presId="urn:microsoft.com/office/officeart/2005/8/layout/hList7"/>
    <dgm:cxn modelId="{5157F5C7-96F7-46BA-BE22-E74AA509C8DD}" type="presParOf" srcId="{74AECE6E-B3AB-4E76-A93E-2E6AE10FCF8B}" destId="{249FACA8-BD2B-4620-BB32-5CE1DE886489}" srcOrd="2" destOrd="0" presId="urn:microsoft.com/office/officeart/2005/8/layout/hList7"/>
    <dgm:cxn modelId="{E515FA79-AD31-46B9-A0A4-7A1E142B4E00}" type="presParOf" srcId="{74AECE6E-B3AB-4E76-A93E-2E6AE10FCF8B}" destId="{FD229061-B660-40C0-910F-6FE5E4A05B49}" srcOrd="3" destOrd="0" presId="urn:microsoft.com/office/officeart/2005/8/layout/hList7"/>
    <dgm:cxn modelId="{FE533BBA-A4C4-431F-9962-73D0B50346FB}" type="presParOf" srcId="{F1EB8CF3-AE7E-43B7-B956-3F48D1BBFAF7}" destId="{72E10BBE-687D-4345-B06B-4130299DA5C4}" srcOrd="7" destOrd="0" presId="urn:microsoft.com/office/officeart/2005/8/layout/hList7"/>
    <dgm:cxn modelId="{118A0DE3-C08D-4F36-B12C-250CBCE926E6}" type="presParOf" srcId="{F1EB8CF3-AE7E-43B7-B956-3F48D1BBFAF7}" destId="{8B9569DF-6CF8-4717-9C8E-BE018516DBBB}" srcOrd="8" destOrd="0" presId="urn:microsoft.com/office/officeart/2005/8/layout/hList7"/>
    <dgm:cxn modelId="{40E16ACC-BF93-4A56-B9CA-7FC1A38BD23C}" type="presParOf" srcId="{8B9569DF-6CF8-4717-9C8E-BE018516DBBB}" destId="{D91BB05B-8DE2-412B-AC58-2AB769E69183}" srcOrd="0" destOrd="0" presId="urn:microsoft.com/office/officeart/2005/8/layout/hList7"/>
    <dgm:cxn modelId="{27B6AFEF-853F-404C-8F5A-ACB8688A99A8}" type="presParOf" srcId="{8B9569DF-6CF8-4717-9C8E-BE018516DBBB}" destId="{B087B45A-2A87-492B-B0EC-4664637E00EA}" srcOrd="1" destOrd="0" presId="urn:microsoft.com/office/officeart/2005/8/layout/hList7"/>
    <dgm:cxn modelId="{95E82A40-699D-42F4-BE79-3E0CB09C93F9}" type="presParOf" srcId="{8B9569DF-6CF8-4717-9C8E-BE018516DBBB}" destId="{DC70EED3-4D6F-4FA0-A624-C157E9364961}" srcOrd="2" destOrd="0" presId="urn:microsoft.com/office/officeart/2005/8/layout/hList7"/>
    <dgm:cxn modelId="{A3697343-3050-4E13-BEC1-569BA247D9CE}" type="presParOf" srcId="{8B9569DF-6CF8-4717-9C8E-BE018516DBBB}" destId="{938F563B-312D-4B03-B986-AF7032B4253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66644F-A012-48FA-9690-0E931C29CBB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94BA0F-0572-49F4-A732-E3436680E11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Перечислено </a:t>
          </a:r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5 196,2  </a:t>
          </a:r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 руб.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282847-3E12-4B2C-BA94-242FD062B304}" type="parTrans" cxnId="{7E6834B2-C0E0-4910-83A8-AE9E9D981C57}">
      <dgm:prSet/>
      <dgm:spPr/>
      <dgm:t>
        <a:bodyPr/>
        <a:lstStyle/>
        <a:p>
          <a:endParaRPr lang="ru-RU"/>
        </a:p>
      </dgm:t>
    </dgm:pt>
    <dgm:pt modelId="{B335029E-9002-4D05-8337-3DE358D6A9EC}" type="sibTrans" cxnId="{7E6834B2-C0E0-4910-83A8-AE9E9D981C57}">
      <dgm:prSet/>
      <dgm:spPr/>
      <dgm:t>
        <a:bodyPr/>
        <a:lstStyle/>
        <a:p>
          <a:endParaRPr lang="ru-RU"/>
        </a:p>
      </dgm:t>
    </dgm:pt>
    <dgm:pt modelId="{060DF0D9-812B-4DA3-8861-0B120DF9EF2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заключено соглашений </a:t>
          </a:r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16</a:t>
          </a:r>
          <a:endParaRPr lang="ru-RU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1701C9A-B6D4-4B4C-93D1-8AD243526324}" type="parTrans" cxnId="{5C7A9B8D-AEC0-43B3-89C0-34CEE7193116}">
      <dgm:prSet/>
      <dgm:spPr/>
      <dgm:t>
        <a:bodyPr/>
        <a:lstStyle/>
        <a:p>
          <a:endParaRPr lang="ru-RU"/>
        </a:p>
      </dgm:t>
    </dgm:pt>
    <dgm:pt modelId="{F668EF9E-C9EC-4489-BAC0-F22A876C454C}" type="sibTrans" cxnId="{5C7A9B8D-AEC0-43B3-89C0-34CEE7193116}">
      <dgm:prSet/>
      <dgm:spPr/>
      <dgm:t>
        <a:bodyPr/>
        <a:lstStyle/>
        <a:p>
          <a:endParaRPr lang="ru-RU"/>
        </a:p>
      </dgm:t>
    </dgm:pt>
    <dgm:pt modelId="{B989491F-C779-479E-A16F-ED8378FFDFDD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Убито свиней (голов) </a:t>
          </a:r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537</a:t>
          </a:r>
          <a:endParaRPr lang="ru-RU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EE9534A-8BA5-4428-822D-52BFF730E2FC}" type="parTrans" cxnId="{4964557C-22AA-4DAF-929F-E294E4BEE408}">
      <dgm:prSet/>
      <dgm:spPr/>
      <dgm:t>
        <a:bodyPr/>
        <a:lstStyle/>
        <a:p>
          <a:endParaRPr lang="ru-RU"/>
        </a:p>
      </dgm:t>
    </dgm:pt>
    <dgm:pt modelId="{BA0DF8FE-47A4-4D85-8D07-9DD306B961AB}" type="sibTrans" cxnId="{4964557C-22AA-4DAF-929F-E294E4BEE408}">
      <dgm:prSet/>
      <dgm:spPr/>
      <dgm:t>
        <a:bodyPr/>
        <a:lstStyle/>
        <a:p>
          <a:endParaRPr lang="ru-RU"/>
        </a:p>
      </dgm:t>
    </dgm:pt>
    <dgm:pt modelId="{D1659019-4F0B-41D9-B862-5339F4B740BB}" type="pres">
      <dgm:prSet presAssocID="{BF66644F-A012-48FA-9690-0E931C29CBB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76B58BA-1A28-49E8-ACDD-F06AA2E32773}" type="pres">
      <dgm:prSet presAssocID="{BF66644F-A012-48FA-9690-0E931C29CBB9}" presName="Name1" presStyleCnt="0"/>
      <dgm:spPr/>
    </dgm:pt>
    <dgm:pt modelId="{86EB7977-DD6E-4475-8309-4981D636C768}" type="pres">
      <dgm:prSet presAssocID="{BF66644F-A012-48FA-9690-0E931C29CBB9}" presName="cycle" presStyleCnt="0"/>
      <dgm:spPr/>
    </dgm:pt>
    <dgm:pt modelId="{FDB4DD40-D25E-469E-89F5-DC8769479DFC}" type="pres">
      <dgm:prSet presAssocID="{BF66644F-A012-48FA-9690-0E931C29CBB9}" presName="srcNode" presStyleLbl="node1" presStyleIdx="0" presStyleCnt="3"/>
      <dgm:spPr/>
    </dgm:pt>
    <dgm:pt modelId="{BB9B7544-D78E-47B1-B6EE-8A437749A02E}" type="pres">
      <dgm:prSet presAssocID="{BF66644F-A012-48FA-9690-0E931C29CBB9}" presName="conn" presStyleLbl="parChTrans1D2" presStyleIdx="0" presStyleCnt="1"/>
      <dgm:spPr/>
      <dgm:t>
        <a:bodyPr/>
        <a:lstStyle/>
        <a:p>
          <a:endParaRPr lang="ru-RU"/>
        </a:p>
      </dgm:t>
    </dgm:pt>
    <dgm:pt modelId="{96239D88-AB58-49F8-886B-A49F3D5FC5EB}" type="pres">
      <dgm:prSet presAssocID="{BF66644F-A012-48FA-9690-0E931C29CBB9}" presName="extraNode" presStyleLbl="node1" presStyleIdx="0" presStyleCnt="3"/>
      <dgm:spPr/>
    </dgm:pt>
    <dgm:pt modelId="{5524383B-6F4C-49C7-96B2-BDB996EC5802}" type="pres">
      <dgm:prSet presAssocID="{BF66644F-A012-48FA-9690-0E931C29CBB9}" presName="dstNode" presStyleLbl="node1" presStyleIdx="0" presStyleCnt="3"/>
      <dgm:spPr/>
    </dgm:pt>
    <dgm:pt modelId="{CEF5E174-DC60-4C7D-9A32-B5FC2756F197}" type="pres">
      <dgm:prSet presAssocID="{060DF0D9-812B-4DA3-8861-0B120DF9EF20}" presName="text_1" presStyleLbl="node1" presStyleIdx="0" presStyleCnt="3" custLinFactNeighborX="775" custLinFactNeighborY="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C5B64-12CA-4328-A150-3EAC260AC0A3}" type="pres">
      <dgm:prSet presAssocID="{060DF0D9-812B-4DA3-8861-0B120DF9EF20}" presName="accent_1" presStyleCnt="0"/>
      <dgm:spPr/>
    </dgm:pt>
    <dgm:pt modelId="{6FABFF00-B3CB-436F-8566-017EE94C14CC}" type="pres">
      <dgm:prSet presAssocID="{060DF0D9-812B-4DA3-8861-0B120DF9EF20}" presName="accentRepeatNode" presStyleLbl="solidFgAcc1" presStyleIdx="0" presStyleCnt="3" custLinFactNeighborX="-4623" custLinFactNeighborY="5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7C94504-8B67-452A-B8B2-08ACE5181DDC}" type="pres">
      <dgm:prSet presAssocID="{B989491F-C779-479E-A16F-ED8378FFDFD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6798F-0582-4510-9474-60474AD09493}" type="pres">
      <dgm:prSet presAssocID="{B989491F-C779-479E-A16F-ED8378FFDFDD}" presName="accent_2" presStyleCnt="0"/>
      <dgm:spPr/>
    </dgm:pt>
    <dgm:pt modelId="{C616A71F-6FF8-4E22-9F3E-6B09E4C72C06}" type="pres">
      <dgm:prSet presAssocID="{B989491F-C779-479E-A16F-ED8378FFDFDD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89784C8-10F1-452B-92F0-1AA90FAE25AA}" type="pres">
      <dgm:prSet presAssocID="{A094BA0F-0572-49F4-A732-E3436680E11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57A35B-B19C-44DB-B9F1-1CBF06586445}" type="pres">
      <dgm:prSet presAssocID="{A094BA0F-0572-49F4-A732-E3436680E111}" presName="accent_3" presStyleCnt="0"/>
      <dgm:spPr/>
    </dgm:pt>
    <dgm:pt modelId="{FA899C22-16E2-4126-9C0E-53483E073B28}" type="pres">
      <dgm:prSet presAssocID="{A094BA0F-0572-49F4-A732-E3436680E111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A332D29-B587-42E0-AE6C-7DBB80A5B78C}" type="presOf" srcId="{BF66644F-A012-48FA-9690-0E931C29CBB9}" destId="{D1659019-4F0B-41D9-B862-5339F4B740BB}" srcOrd="0" destOrd="0" presId="urn:microsoft.com/office/officeart/2008/layout/VerticalCurvedList"/>
    <dgm:cxn modelId="{03E8AB84-A7E5-44BB-AF79-C339E84D102F}" type="presOf" srcId="{F668EF9E-C9EC-4489-BAC0-F22A876C454C}" destId="{BB9B7544-D78E-47B1-B6EE-8A437749A02E}" srcOrd="0" destOrd="0" presId="urn:microsoft.com/office/officeart/2008/layout/VerticalCurvedList"/>
    <dgm:cxn modelId="{D9BAAFEB-7A48-4786-80DF-ABE6B82129B4}" type="presOf" srcId="{B989491F-C779-479E-A16F-ED8378FFDFDD}" destId="{87C94504-8B67-452A-B8B2-08ACE5181DDC}" srcOrd="0" destOrd="0" presId="urn:microsoft.com/office/officeart/2008/layout/VerticalCurvedList"/>
    <dgm:cxn modelId="{5C7A9B8D-AEC0-43B3-89C0-34CEE7193116}" srcId="{BF66644F-A012-48FA-9690-0E931C29CBB9}" destId="{060DF0D9-812B-4DA3-8861-0B120DF9EF20}" srcOrd="0" destOrd="0" parTransId="{21701C9A-B6D4-4B4C-93D1-8AD243526324}" sibTransId="{F668EF9E-C9EC-4489-BAC0-F22A876C454C}"/>
    <dgm:cxn modelId="{D32AF5B2-A6AF-4DC7-8C64-D08B27C0AF0F}" type="presOf" srcId="{060DF0D9-812B-4DA3-8861-0B120DF9EF20}" destId="{CEF5E174-DC60-4C7D-9A32-B5FC2756F197}" srcOrd="0" destOrd="0" presId="urn:microsoft.com/office/officeart/2008/layout/VerticalCurvedList"/>
    <dgm:cxn modelId="{4964557C-22AA-4DAF-929F-E294E4BEE408}" srcId="{BF66644F-A012-48FA-9690-0E931C29CBB9}" destId="{B989491F-C779-479E-A16F-ED8378FFDFDD}" srcOrd="1" destOrd="0" parTransId="{9EE9534A-8BA5-4428-822D-52BFF730E2FC}" sibTransId="{BA0DF8FE-47A4-4D85-8D07-9DD306B961AB}"/>
    <dgm:cxn modelId="{905901C1-FC18-427B-8D8C-4EAF8502ACD4}" type="presOf" srcId="{A094BA0F-0572-49F4-A732-E3436680E111}" destId="{C89784C8-10F1-452B-92F0-1AA90FAE25AA}" srcOrd="0" destOrd="0" presId="urn:microsoft.com/office/officeart/2008/layout/VerticalCurvedList"/>
    <dgm:cxn modelId="{7E6834B2-C0E0-4910-83A8-AE9E9D981C57}" srcId="{BF66644F-A012-48FA-9690-0E931C29CBB9}" destId="{A094BA0F-0572-49F4-A732-E3436680E111}" srcOrd="2" destOrd="0" parTransId="{22282847-3E12-4B2C-BA94-242FD062B304}" sibTransId="{B335029E-9002-4D05-8337-3DE358D6A9EC}"/>
    <dgm:cxn modelId="{04C5D6F7-2E6B-44CE-8A24-7D8A34907769}" type="presParOf" srcId="{D1659019-4F0B-41D9-B862-5339F4B740BB}" destId="{F76B58BA-1A28-49E8-ACDD-F06AA2E32773}" srcOrd="0" destOrd="0" presId="urn:microsoft.com/office/officeart/2008/layout/VerticalCurvedList"/>
    <dgm:cxn modelId="{77D3282D-8CA0-4D02-827A-09BF3E41E813}" type="presParOf" srcId="{F76B58BA-1A28-49E8-ACDD-F06AA2E32773}" destId="{86EB7977-DD6E-4475-8309-4981D636C768}" srcOrd="0" destOrd="0" presId="urn:microsoft.com/office/officeart/2008/layout/VerticalCurvedList"/>
    <dgm:cxn modelId="{02C878B7-E8E9-4908-96C5-5A0226935BA4}" type="presParOf" srcId="{86EB7977-DD6E-4475-8309-4981D636C768}" destId="{FDB4DD40-D25E-469E-89F5-DC8769479DFC}" srcOrd="0" destOrd="0" presId="urn:microsoft.com/office/officeart/2008/layout/VerticalCurvedList"/>
    <dgm:cxn modelId="{448D64BB-1594-4B28-BB75-40193F306ABF}" type="presParOf" srcId="{86EB7977-DD6E-4475-8309-4981D636C768}" destId="{BB9B7544-D78E-47B1-B6EE-8A437749A02E}" srcOrd="1" destOrd="0" presId="urn:microsoft.com/office/officeart/2008/layout/VerticalCurvedList"/>
    <dgm:cxn modelId="{FBC3CD4C-47B1-4823-B9CD-09AC0A764689}" type="presParOf" srcId="{86EB7977-DD6E-4475-8309-4981D636C768}" destId="{96239D88-AB58-49F8-886B-A49F3D5FC5EB}" srcOrd="2" destOrd="0" presId="urn:microsoft.com/office/officeart/2008/layout/VerticalCurvedList"/>
    <dgm:cxn modelId="{119AB2DC-95F4-40F8-9916-E1AC4662FA94}" type="presParOf" srcId="{86EB7977-DD6E-4475-8309-4981D636C768}" destId="{5524383B-6F4C-49C7-96B2-BDB996EC5802}" srcOrd="3" destOrd="0" presId="urn:microsoft.com/office/officeart/2008/layout/VerticalCurvedList"/>
    <dgm:cxn modelId="{2D2BE753-6374-4A5F-A6BC-9AC56D6569E4}" type="presParOf" srcId="{F76B58BA-1A28-49E8-ACDD-F06AA2E32773}" destId="{CEF5E174-DC60-4C7D-9A32-B5FC2756F197}" srcOrd="1" destOrd="0" presId="urn:microsoft.com/office/officeart/2008/layout/VerticalCurvedList"/>
    <dgm:cxn modelId="{5F75B79C-6AEE-4757-9E97-9755A5CD608A}" type="presParOf" srcId="{F76B58BA-1A28-49E8-ACDD-F06AA2E32773}" destId="{90FC5B64-12CA-4328-A150-3EAC260AC0A3}" srcOrd="2" destOrd="0" presId="urn:microsoft.com/office/officeart/2008/layout/VerticalCurvedList"/>
    <dgm:cxn modelId="{A82607C0-5734-495A-B496-FA4D8EF85BAC}" type="presParOf" srcId="{90FC5B64-12CA-4328-A150-3EAC260AC0A3}" destId="{6FABFF00-B3CB-436F-8566-017EE94C14CC}" srcOrd="0" destOrd="0" presId="urn:microsoft.com/office/officeart/2008/layout/VerticalCurvedList"/>
    <dgm:cxn modelId="{B8E8ED95-9CBC-49DF-BEFD-0CC221674CF3}" type="presParOf" srcId="{F76B58BA-1A28-49E8-ACDD-F06AA2E32773}" destId="{87C94504-8B67-452A-B8B2-08ACE5181DDC}" srcOrd="3" destOrd="0" presId="urn:microsoft.com/office/officeart/2008/layout/VerticalCurvedList"/>
    <dgm:cxn modelId="{3FF5AC8D-0D18-4412-B9FA-334B3E1D838B}" type="presParOf" srcId="{F76B58BA-1A28-49E8-ACDD-F06AA2E32773}" destId="{3786798F-0582-4510-9474-60474AD09493}" srcOrd="4" destOrd="0" presId="urn:microsoft.com/office/officeart/2008/layout/VerticalCurvedList"/>
    <dgm:cxn modelId="{271316D4-A762-45DB-9F6F-88CCA7F30AFF}" type="presParOf" srcId="{3786798F-0582-4510-9474-60474AD09493}" destId="{C616A71F-6FF8-4E22-9F3E-6B09E4C72C06}" srcOrd="0" destOrd="0" presId="urn:microsoft.com/office/officeart/2008/layout/VerticalCurvedList"/>
    <dgm:cxn modelId="{0BF678F6-2BF7-4F65-9617-3D6F3F856AD5}" type="presParOf" srcId="{F76B58BA-1A28-49E8-ACDD-F06AA2E32773}" destId="{C89784C8-10F1-452B-92F0-1AA90FAE25AA}" srcOrd="5" destOrd="0" presId="urn:microsoft.com/office/officeart/2008/layout/VerticalCurvedList"/>
    <dgm:cxn modelId="{A5580DF6-E37C-4814-A5AD-F1B22FE183F7}" type="presParOf" srcId="{F76B58BA-1A28-49E8-ACDD-F06AA2E32773}" destId="{8457A35B-B19C-44DB-B9F1-1CBF06586445}" srcOrd="6" destOrd="0" presId="urn:microsoft.com/office/officeart/2008/layout/VerticalCurvedList"/>
    <dgm:cxn modelId="{99C8F435-244B-4EB6-B3E3-AC0CAFF0D542}" type="presParOf" srcId="{8457A35B-B19C-44DB-B9F1-1CBF06586445}" destId="{FA899C22-16E2-4126-9C0E-53483E073B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6F62352-00FA-4D89-879F-1F0F2CD232FC}" type="doc">
      <dgm:prSet loTypeId="urn:microsoft.com/office/officeart/2005/8/layout/list1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5DFC03F-F2D4-468D-B160-C24CA7F80DAE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438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b="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новостей на официальном сайте;</a:t>
          </a:r>
          <a:endParaRPr lang="ru-RU" b="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9391D81-854B-4D77-A525-55C6C7F75445}" type="parTrans" cxnId="{0A7F9BB0-3D21-4294-9F7D-43B6ACBD55F0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A2F6FF2-6F02-4743-81E0-DCA8D62C85FC}" type="sibTrans" cxnId="{0A7F9BB0-3D21-4294-9F7D-43B6ACBD55F0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03A4A3F-F9D4-43F6-BF09-26F36658D1F2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343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b="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публикации в социальных сетях;</a:t>
          </a:r>
          <a:endParaRPr lang="ru-RU" b="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911DC4-4D36-4214-BA26-A4520B3F8499}" type="parTrans" cxnId="{F3AA99E2-437A-49B5-A973-2A7BB92B7F9E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49A0D1-E2AA-45D9-BC96-F8D6D72DE518}" type="sibTrans" cxnId="{F3AA99E2-437A-49B5-A973-2A7BB92B7F9E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C373BD-B63F-409B-B346-AAA1C85BDFA9}">
      <dgm:prSet phldrT="[Текст]"/>
      <dgm:spPr/>
      <dgm:t>
        <a:bodyPr/>
        <a:lstStyle/>
        <a:p>
          <a:r>
            <a:rPr lang="ru-RU" b="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и освещение более </a:t>
          </a:r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b="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мероприятий.</a:t>
          </a:r>
          <a:endParaRPr lang="ru-RU" b="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16930BF-8A6A-4F84-90E1-960FA14B2989}" type="parTrans" cxnId="{3BC32705-7058-4603-8E02-D0339E755795}">
      <dgm:prSet/>
      <dgm:spPr/>
      <dgm:t>
        <a:bodyPr/>
        <a:lstStyle/>
        <a:p>
          <a:endParaRPr lang="ru-RU"/>
        </a:p>
      </dgm:t>
    </dgm:pt>
    <dgm:pt modelId="{1425BA2A-53FF-4B94-A83F-0A8E2F39D972}" type="sibTrans" cxnId="{3BC32705-7058-4603-8E02-D0339E755795}">
      <dgm:prSet/>
      <dgm:spPr/>
      <dgm:t>
        <a:bodyPr/>
        <a:lstStyle/>
        <a:p>
          <a:endParaRPr lang="ru-RU"/>
        </a:p>
      </dgm:t>
    </dgm:pt>
    <dgm:pt modelId="{3522A416-03E0-4735-81CA-B7F923252A2E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90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b="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закрытых обращений в Инцидент Менеджмент;</a:t>
          </a:r>
          <a:endParaRPr lang="ru-RU" b="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8B3E8F-3DAD-4F7B-BE2B-FE4C59C7F2C1}" type="parTrans" cxnId="{55924D35-C1EF-432D-A00D-41B19E1DB211}">
      <dgm:prSet/>
      <dgm:spPr/>
      <dgm:t>
        <a:bodyPr/>
        <a:lstStyle/>
        <a:p>
          <a:endParaRPr lang="ru-RU"/>
        </a:p>
      </dgm:t>
    </dgm:pt>
    <dgm:pt modelId="{65B474E8-A868-4AB1-8C83-14BB97E90FE5}" type="sibTrans" cxnId="{55924D35-C1EF-432D-A00D-41B19E1DB211}">
      <dgm:prSet/>
      <dgm:spPr/>
      <dgm:t>
        <a:bodyPr/>
        <a:lstStyle/>
        <a:p>
          <a:endParaRPr lang="ru-RU"/>
        </a:p>
      </dgm:t>
    </dgm:pt>
    <dgm:pt modelId="{A828A19E-997B-4BA9-A238-120432422231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61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b="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видеоматериал;</a:t>
          </a:r>
          <a:endParaRPr lang="ru-RU" b="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1A3BB44-4260-462F-963A-F6AA5F9BB5A1}" type="parTrans" cxnId="{44E81974-92D0-42E8-B1C0-8DBA9792F76E}">
      <dgm:prSet/>
      <dgm:spPr/>
      <dgm:t>
        <a:bodyPr/>
        <a:lstStyle/>
        <a:p>
          <a:endParaRPr lang="ru-RU"/>
        </a:p>
      </dgm:t>
    </dgm:pt>
    <dgm:pt modelId="{6384587F-7F94-439A-8066-301388084D60}" type="sibTrans" cxnId="{44E81974-92D0-42E8-B1C0-8DBA9792F76E}">
      <dgm:prSet/>
      <dgm:spPr/>
      <dgm:t>
        <a:bodyPr/>
        <a:lstStyle/>
        <a:p>
          <a:endParaRPr lang="ru-RU"/>
        </a:p>
      </dgm:t>
    </dgm:pt>
    <dgm:pt modelId="{E08B9E27-C2F1-48CE-8F4C-562400E25CAF}" type="pres">
      <dgm:prSet presAssocID="{66F62352-00FA-4D89-879F-1F0F2CD232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364CDA-6C56-45B3-8ACB-D68E36F86E64}" type="pres">
      <dgm:prSet presAssocID="{A5DFC03F-F2D4-468D-B160-C24CA7F80DAE}" presName="parentLin" presStyleCnt="0"/>
      <dgm:spPr/>
      <dgm:t>
        <a:bodyPr/>
        <a:lstStyle/>
        <a:p>
          <a:endParaRPr lang="ru-RU"/>
        </a:p>
      </dgm:t>
    </dgm:pt>
    <dgm:pt modelId="{A725D245-C0DD-48B5-9EAD-6E96D051686C}" type="pres">
      <dgm:prSet presAssocID="{A5DFC03F-F2D4-468D-B160-C24CA7F80DA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5FA814A-B742-4725-98CA-6D7B25BBD8BE}" type="pres">
      <dgm:prSet presAssocID="{A5DFC03F-F2D4-468D-B160-C24CA7F80DAE}" presName="parentText" presStyleLbl="node1" presStyleIdx="0" presStyleCnt="5" custLinFactNeighborX="4632" custLinFactNeighborY="9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1EBC2-8ADE-4890-8BDD-4864790D5942}" type="pres">
      <dgm:prSet presAssocID="{A5DFC03F-F2D4-468D-B160-C24CA7F80DAE}" presName="negativeSpace" presStyleCnt="0"/>
      <dgm:spPr/>
      <dgm:t>
        <a:bodyPr/>
        <a:lstStyle/>
        <a:p>
          <a:endParaRPr lang="ru-RU"/>
        </a:p>
      </dgm:t>
    </dgm:pt>
    <dgm:pt modelId="{CD0D9A65-120C-4008-AA49-787065301160}" type="pres">
      <dgm:prSet presAssocID="{A5DFC03F-F2D4-468D-B160-C24CA7F80DAE}" presName="childText" presStyleLbl="conFgAcc1" presStyleIdx="0" presStyleCnt="5" custScaleX="78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FEE7C-E009-4ACD-A776-23663A7E999B}" type="pres">
      <dgm:prSet presAssocID="{5A2F6FF2-6F02-4743-81E0-DCA8D62C85FC}" presName="spaceBetweenRectangles" presStyleCnt="0"/>
      <dgm:spPr/>
      <dgm:t>
        <a:bodyPr/>
        <a:lstStyle/>
        <a:p>
          <a:endParaRPr lang="ru-RU"/>
        </a:p>
      </dgm:t>
    </dgm:pt>
    <dgm:pt modelId="{03E49E89-5E73-45C6-8081-4D20F87E1A95}" type="pres">
      <dgm:prSet presAssocID="{C03A4A3F-F9D4-43F6-BF09-26F36658D1F2}" presName="parentLin" presStyleCnt="0"/>
      <dgm:spPr/>
      <dgm:t>
        <a:bodyPr/>
        <a:lstStyle/>
        <a:p>
          <a:endParaRPr lang="ru-RU"/>
        </a:p>
      </dgm:t>
    </dgm:pt>
    <dgm:pt modelId="{D9FDC875-2772-47AE-A98E-126D24F97686}" type="pres">
      <dgm:prSet presAssocID="{C03A4A3F-F9D4-43F6-BF09-26F36658D1F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EC5B6A6-209F-4674-8B75-F5434FDE170A}" type="pres">
      <dgm:prSet presAssocID="{C03A4A3F-F9D4-43F6-BF09-26F36658D1F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33090-4DA9-43A1-A153-DB8EACF762A7}" type="pres">
      <dgm:prSet presAssocID="{C03A4A3F-F9D4-43F6-BF09-26F36658D1F2}" presName="negativeSpace" presStyleCnt="0"/>
      <dgm:spPr/>
      <dgm:t>
        <a:bodyPr/>
        <a:lstStyle/>
        <a:p>
          <a:endParaRPr lang="ru-RU"/>
        </a:p>
      </dgm:t>
    </dgm:pt>
    <dgm:pt modelId="{08AED0E5-D5F5-42F6-97FA-73366263E54A}" type="pres">
      <dgm:prSet presAssocID="{C03A4A3F-F9D4-43F6-BF09-26F36658D1F2}" presName="childText" presStyleLbl="conFgAcc1" presStyleIdx="1" presStyleCnt="5" custScaleX="78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F6978-7147-471D-ABD9-1643E959C493}" type="pres">
      <dgm:prSet presAssocID="{4C49A0D1-E2AA-45D9-BC96-F8D6D72DE518}" presName="spaceBetweenRectangles" presStyleCnt="0"/>
      <dgm:spPr/>
      <dgm:t>
        <a:bodyPr/>
        <a:lstStyle/>
        <a:p>
          <a:endParaRPr lang="ru-RU"/>
        </a:p>
      </dgm:t>
    </dgm:pt>
    <dgm:pt modelId="{D58C491D-8703-4882-8710-3577CF5E4F39}" type="pres">
      <dgm:prSet presAssocID="{A828A19E-997B-4BA9-A238-120432422231}" presName="parentLin" presStyleCnt="0"/>
      <dgm:spPr/>
      <dgm:t>
        <a:bodyPr/>
        <a:lstStyle/>
        <a:p>
          <a:endParaRPr lang="ru-RU"/>
        </a:p>
      </dgm:t>
    </dgm:pt>
    <dgm:pt modelId="{C3A9CDFB-725E-47A7-8479-F47705964BF9}" type="pres">
      <dgm:prSet presAssocID="{A828A19E-997B-4BA9-A238-120432422231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C376039-DBDB-47E7-9F9A-0E2509C2D289}" type="pres">
      <dgm:prSet presAssocID="{A828A19E-997B-4BA9-A238-12043242223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6D13B-6CD4-42E2-893F-024C2E028C90}" type="pres">
      <dgm:prSet presAssocID="{A828A19E-997B-4BA9-A238-120432422231}" presName="negativeSpace" presStyleCnt="0"/>
      <dgm:spPr/>
      <dgm:t>
        <a:bodyPr/>
        <a:lstStyle/>
        <a:p>
          <a:endParaRPr lang="ru-RU"/>
        </a:p>
      </dgm:t>
    </dgm:pt>
    <dgm:pt modelId="{BD5E7297-B437-4952-B534-BC4B62FABCCB}" type="pres">
      <dgm:prSet presAssocID="{A828A19E-997B-4BA9-A238-120432422231}" presName="childText" presStyleLbl="conFgAcc1" presStyleIdx="2" presStyleCnt="5" custScaleX="79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CA13C-7068-41BE-B07E-FF0F988A8CFD}" type="pres">
      <dgm:prSet presAssocID="{6384587F-7F94-439A-8066-301388084D60}" presName="spaceBetweenRectangles" presStyleCnt="0"/>
      <dgm:spPr/>
      <dgm:t>
        <a:bodyPr/>
        <a:lstStyle/>
        <a:p>
          <a:endParaRPr lang="ru-RU"/>
        </a:p>
      </dgm:t>
    </dgm:pt>
    <dgm:pt modelId="{800E2854-F159-43A2-9D34-E5A889EED906}" type="pres">
      <dgm:prSet presAssocID="{3522A416-03E0-4735-81CA-B7F923252A2E}" presName="parentLin" presStyleCnt="0"/>
      <dgm:spPr/>
      <dgm:t>
        <a:bodyPr/>
        <a:lstStyle/>
        <a:p>
          <a:endParaRPr lang="ru-RU"/>
        </a:p>
      </dgm:t>
    </dgm:pt>
    <dgm:pt modelId="{3336476D-48C8-4400-9840-0E472D39BC7E}" type="pres">
      <dgm:prSet presAssocID="{3522A416-03E0-4735-81CA-B7F923252A2E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A154E72-6901-49E9-A664-09A54CD6BF0C}" type="pres">
      <dgm:prSet presAssocID="{3522A416-03E0-4735-81CA-B7F923252A2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75490-B3FB-4613-84F8-B61B6FCF167A}" type="pres">
      <dgm:prSet presAssocID="{3522A416-03E0-4735-81CA-B7F923252A2E}" presName="negativeSpace" presStyleCnt="0"/>
      <dgm:spPr/>
      <dgm:t>
        <a:bodyPr/>
        <a:lstStyle/>
        <a:p>
          <a:endParaRPr lang="ru-RU"/>
        </a:p>
      </dgm:t>
    </dgm:pt>
    <dgm:pt modelId="{76D31B26-3107-4C47-A01E-75A306DA7118}" type="pres">
      <dgm:prSet presAssocID="{3522A416-03E0-4735-81CA-B7F923252A2E}" presName="childText" presStyleLbl="conFgAcc1" presStyleIdx="3" presStyleCnt="5" custScaleX="79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1843D7-121E-4778-92CA-0054E6D0C393}" type="pres">
      <dgm:prSet presAssocID="{65B474E8-A868-4AB1-8C83-14BB97E90FE5}" presName="spaceBetweenRectangles" presStyleCnt="0"/>
      <dgm:spPr/>
      <dgm:t>
        <a:bodyPr/>
        <a:lstStyle/>
        <a:p>
          <a:endParaRPr lang="ru-RU"/>
        </a:p>
      </dgm:t>
    </dgm:pt>
    <dgm:pt modelId="{CD2345E9-12B5-4E5A-AB5A-85133E5ACAC2}" type="pres">
      <dgm:prSet presAssocID="{55C373BD-B63F-409B-B346-AAA1C85BDFA9}" presName="parentLin" presStyleCnt="0"/>
      <dgm:spPr/>
      <dgm:t>
        <a:bodyPr/>
        <a:lstStyle/>
        <a:p>
          <a:endParaRPr lang="ru-RU"/>
        </a:p>
      </dgm:t>
    </dgm:pt>
    <dgm:pt modelId="{AD1439CC-0B3C-4324-8C06-38D5B75AC184}" type="pres">
      <dgm:prSet presAssocID="{55C373BD-B63F-409B-B346-AAA1C85BDFA9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CFC21C1-8EDF-4E48-89C8-559BB17C93FC}" type="pres">
      <dgm:prSet presAssocID="{55C373BD-B63F-409B-B346-AAA1C85BDFA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8DFED-BF47-453C-9B19-54C6196F6982}" type="pres">
      <dgm:prSet presAssocID="{55C373BD-B63F-409B-B346-AAA1C85BDFA9}" presName="negativeSpace" presStyleCnt="0"/>
      <dgm:spPr/>
      <dgm:t>
        <a:bodyPr/>
        <a:lstStyle/>
        <a:p>
          <a:endParaRPr lang="ru-RU"/>
        </a:p>
      </dgm:t>
    </dgm:pt>
    <dgm:pt modelId="{AB79EE0F-EC37-407D-9012-6DFBDD24322A}" type="pres">
      <dgm:prSet presAssocID="{55C373BD-B63F-409B-B346-AAA1C85BDFA9}" presName="childText" presStyleLbl="conFgAcc1" presStyleIdx="4" presStyleCnt="5" custScaleX="79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F3F3D8-FE4D-4BC3-B816-59FB01A83B77}" type="presOf" srcId="{55C373BD-B63F-409B-B346-AAA1C85BDFA9}" destId="{DCFC21C1-8EDF-4E48-89C8-559BB17C93FC}" srcOrd="1" destOrd="0" presId="urn:microsoft.com/office/officeart/2005/8/layout/list1"/>
    <dgm:cxn modelId="{7B6B96DD-C0E1-4D6A-8A8E-7B4CEDACBF23}" type="presOf" srcId="{66F62352-00FA-4D89-879F-1F0F2CD232FC}" destId="{E08B9E27-C2F1-48CE-8F4C-562400E25CAF}" srcOrd="0" destOrd="0" presId="urn:microsoft.com/office/officeart/2005/8/layout/list1"/>
    <dgm:cxn modelId="{B872C1A6-7B3A-4E16-8178-F48C2C9CB183}" type="presOf" srcId="{C03A4A3F-F9D4-43F6-BF09-26F36658D1F2}" destId="{D9FDC875-2772-47AE-A98E-126D24F97686}" srcOrd="0" destOrd="0" presId="urn:microsoft.com/office/officeart/2005/8/layout/list1"/>
    <dgm:cxn modelId="{1E7BB047-DD3C-4C71-A9D1-46D13742D0A7}" type="presOf" srcId="{A5DFC03F-F2D4-468D-B160-C24CA7F80DAE}" destId="{35FA814A-B742-4725-98CA-6D7B25BBD8BE}" srcOrd="1" destOrd="0" presId="urn:microsoft.com/office/officeart/2005/8/layout/list1"/>
    <dgm:cxn modelId="{55924D35-C1EF-432D-A00D-41B19E1DB211}" srcId="{66F62352-00FA-4D89-879F-1F0F2CD232FC}" destId="{3522A416-03E0-4735-81CA-B7F923252A2E}" srcOrd="3" destOrd="0" parTransId="{A38B3E8F-3DAD-4F7B-BE2B-FE4C59C7F2C1}" sibTransId="{65B474E8-A868-4AB1-8C83-14BB97E90FE5}"/>
    <dgm:cxn modelId="{3BC32705-7058-4603-8E02-D0339E755795}" srcId="{66F62352-00FA-4D89-879F-1F0F2CD232FC}" destId="{55C373BD-B63F-409B-B346-AAA1C85BDFA9}" srcOrd="4" destOrd="0" parTransId="{616930BF-8A6A-4F84-90E1-960FA14B2989}" sibTransId="{1425BA2A-53FF-4B94-A83F-0A8E2F39D972}"/>
    <dgm:cxn modelId="{44E81974-92D0-42E8-B1C0-8DBA9792F76E}" srcId="{66F62352-00FA-4D89-879F-1F0F2CD232FC}" destId="{A828A19E-997B-4BA9-A238-120432422231}" srcOrd="2" destOrd="0" parTransId="{F1A3BB44-4260-462F-963A-F6AA5F9BB5A1}" sibTransId="{6384587F-7F94-439A-8066-301388084D60}"/>
    <dgm:cxn modelId="{5DDEF039-A883-4CA1-AAB0-B907BFD1C4F8}" type="presOf" srcId="{55C373BD-B63F-409B-B346-AAA1C85BDFA9}" destId="{AD1439CC-0B3C-4324-8C06-38D5B75AC184}" srcOrd="0" destOrd="0" presId="urn:microsoft.com/office/officeart/2005/8/layout/list1"/>
    <dgm:cxn modelId="{D81A3D5D-32C5-410A-A7CB-982AD33344F9}" type="presOf" srcId="{3522A416-03E0-4735-81CA-B7F923252A2E}" destId="{3336476D-48C8-4400-9840-0E472D39BC7E}" srcOrd="0" destOrd="0" presId="urn:microsoft.com/office/officeart/2005/8/layout/list1"/>
    <dgm:cxn modelId="{30870B14-8833-43B9-9556-B3C2BC917E7D}" type="presOf" srcId="{A5DFC03F-F2D4-468D-B160-C24CA7F80DAE}" destId="{A725D245-C0DD-48B5-9EAD-6E96D051686C}" srcOrd="0" destOrd="0" presId="urn:microsoft.com/office/officeart/2005/8/layout/list1"/>
    <dgm:cxn modelId="{FA688198-F0AA-4DFE-8004-48BDFEA1CB92}" type="presOf" srcId="{3522A416-03E0-4735-81CA-B7F923252A2E}" destId="{1A154E72-6901-49E9-A664-09A54CD6BF0C}" srcOrd="1" destOrd="0" presId="urn:microsoft.com/office/officeart/2005/8/layout/list1"/>
    <dgm:cxn modelId="{F3AA99E2-437A-49B5-A973-2A7BB92B7F9E}" srcId="{66F62352-00FA-4D89-879F-1F0F2CD232FC}" destId="{C03A4A3F-F9D4-43F6-BF09-26F36658D1F2}" srcOrd="1" destOrd="0" parTransId="{83911DC4-4D36-4214-BA26-A4520B3F8499}" sibTransId="{4C49A0D1-E2AA-45D9-BC96-F8D6D72DE518}"/>
    <dgm:cxn modelId="{2A26710E-A020-414C-8607-0112D9A784E5}" type="presOf" srcId="{A828A19E-997B-4BA9-A238-120432422231}" destId="{6C376039-DBDB-47E7-9F9A-0E2509C2D289}" srcOrd="1" destOrd="0" presId="urn:microsoft.com/office/officeart/2005/8/layout/list1"/>
    <dgm:cxn modelId="{DCFE9961-1F7A-4251-AA2C-E685A567E567}" type="presOf" srcId="{A828A19E-997B-4BA9-A238-120432422231}" destId="{C3A9CDFB-725E-47A7-8479-F47705964BF9}" srcOrd="0" destOrd="0" presId="urn:microsoft.com/office/officeart/2005/8/layout/list1"/>
    <dgm:cxn modelId="{0A7F9BB0-3D21-4294-9F7D-43B6ACBD55F0}" srcId="{66F62352-00FA-4D89-879F-1F0F2CD232FC}" destId="{A5DFC03F-F2D4-468D-B160-C24CA7F80DAE}" srcOrd="0" destOrd="0" parTransId="{09391D81-854B-4D77-A525-55C6C7F75445}" sibTransId="{5A2F6FF2-6F02-4743-81E0-DCA8D62C85FC}"/>
    <dgm:cxn modelId="{EA8ED8B9-BF87-4CE8-871A-58DE73625EB7}" type="presOf" srcId="{C03A4A3F-F9D4-43F6-BF09-26F36658D1F2}" destId="{AEC5B6A6-209F-4674-8B75-F5434FDE170A}" srcOrd="1" destOrd="0" presId="urn:microsoft.com/office/officeart/2005/8/layout/list1"/>
    <dgm:cxn modelId="{B7C9C3F1-33DD-4051-BCBA-62507A99A1F0}" type="presParOf" srcId="{E08B9E27-C2F1-48CE-8F4C-562400E25CAF}" destId="{FF364CDA-6C56-45B3-8ACB-D68E36F86E64}" srcOrd="0" destOrd="0" presId="urn:microsoft.com/office/officeart/2005/8/layout/list1"/>
    <dgm:cxn modelId="{11B9D2BA-D7FA-4E7E-9E06-90C6B2E1C7BC}" type="presParOf" srcId="{FF364CDA-6C56-45B3-8ACB-D68E36F86E64}" destId="{A725D245-C0DD-48B5-9EAD-6E96D051686C}" srcOrd="0" destOrd="0" presId="urn:microsoft.com/office/officeart/2005/8/layout/list1"/>
    <dgm:cxn modelId="{45AD9E46-ADB7-45E3-8D44-30B61F4D3620}" type="presParOf" srcId="{FF364CDA-6C56-45B3-8ACB-D68E36F86E64}" destId="{35FA814A-B742-4725-98CA-6D7B25BBD8BE}" srcOrd="1" destOrd="0" presId="urn:microsoft.com/office/officeart/2005/8/layout/list1"/>
    <dgm:cxn modelId="{C351B1C3-917B-4B0E-BDFF-02AAFB04DFB6}" type="presParOf" srcId="{E08B9E27-C2F1-48CE-8F4C-562400E25CAF}" destId="{A5A1EBC2-8ADE-4890-8BDD-4864790D5942}" srcOrd="1" destOrd="0" presId="urn:microsoft.com/office/officeart/2005/8/layout/list1"/>
    <dgm:cxn modelId="{0B460F8E-D373-4141-AF03-79C6C3F0BEFB}" type="presParOf" srcId="{E08B9E27-C2F1-48CE-8F4C-562400E25CAF}" destId="{CD0D9A65-120C-4008-AA49-787065301160}" srcOrd="2" destOrd="0" presId="urn:microsoft.com/office/officeart/2005/8/layout/list1"/>
    <dgm:cxn modelId="{75E20970-A508-40D6-9A06-7164BB1696CE}" type="presParOf" srcId="{E08B9E27-C2F1-48CE-8F4C-562400E25CAF}" destId="{429FEE7C-E009-4ACD-A776-23663A7E999B}" srcOrd="3" destOrd="0" presId="urn:microsoft.com/office/officeart/2005/8/layout/list1"/>
    <dgm:cxn modelId="{31F4B6BE-D6EC-4896-A4FC-9F0BA7169F79}" type="presParOf" srcId="{E08B9E27-C2F1-48CE-8F4C-562400E25CAF}" destId="{03E49E89-5E73-45C6-8081-4D20F87E1A95}" srcOrd="4" destOrd="0" presId="urn:microsoft.com/office/officeart/2005/8/layout/list1"/>
    <dgm:cxn modelId="{BE2B9EFC-489A-4A0B-95D0-380638378A20}" type="presParOf" srcId="{03E49E89-5E73-45C6-8081-4D20F87E1A95}" destId="{D9FDC875-2772-47AE-A98E-126D24F97686}" srcOrd="0" destOrd="0" presId="urn:microsoft.com/office/officeart/2005/8/layout/list1"/>
    <dgm:cxn modelId="{59D499E2-376C-49E9-A92D-9287D97EFB3C}" type="presParOf" srcId="{03E49E89-5E73-45C6-8081-4D20F87E1A95}" destId="{AEC5B6A6-209F-4674-8B75-F5434FDE170A}" srcOrd="1" destOrd="0" presId="urn:microsoft.com/office/officeart/2005/8/layout/list1"/>
    <dgm:cxn modelId="{F9344B65-D2F2-4436-A067-1B735BA8372B}" type="presParOf" srcId="{E08B9E27-C2F1-48CE-8F4C-562400E25CAF}" destId="{5F633090-4DA9-43A1-A153-DB8EACF762A7}" srcOrd="5" destOrd="0" presId="urn:microsoft.com/office/officeart/2005/8/layout/list1"/>
    <dgm:cxn modelId="{187F1E52-A755-41E7-936F-75F4CFBDE042}" type="presParOf" srcId="{E08B9E27-C2F1-48CE-8F4C-562400E25CAF}" destId="{08AED0E5-D5F5-42F6-97FA-73366263E54A}" srcOrd="6" destOrd="0" presId="urn:microsoft.com/office/officeart/2005/8/layout/list1"/>
    <dgm:cxn modelId="{BBDECF93-F83F-4C35-8D17-C61D57A7E8BF}" type="presParOf" srcId="{E08B9E27-C2F1-48CE-8F4C-562400E25CAF}" destId="{61DF6978-7147-471D-ABD9-1643E959C493}" srcOrd="7" destOrd="0" presId="urn:microsoft.com/office/officeart/2005/8/layout/list1"/>
    <dgm:cxn modelId="{A4F26BE9-B789-419C-A9DB-FDDF81C965B1}" type="presParOf" srcId="{E08B9E27-C2F1-48CE-8F4C-562400E25CAF}" destId="{D58C491D-8703-4882-8710-3577CF5E4F39}" srcOrd="8" destOrd="0" presId="urn:microsoft.com/office/officeart/2005/8/layout/list1"/>
    <dgm:cxn modelId="{CB35191B-9159-40ED-8662-427F2E5EFC12}" type="presParOf" srcId="{D58C491D-8703-4882-8710-3577CF5E4F39}" destId="{C3A9CDFB-725E-47A7-8479-F47705964BF9}" srcOrd="0" destOrd="0" presId="urn:microsoft.com/office/officeart/2005/8/layout/list1"/>
    <dgm:cxn modelId="{B8A4D634-98ED-4335-B715-224BA0E576C8}" type="presParOf" srcId="{D58C491D-8703-4882-8710-3577CF5E4F39}" destId="{6C376039-DBDB-47E7-9F9A-0E2509C2D289}" srcOrd="1" destOrd="0" presId="urn:microsoft.com/office/officeart/2005/8/layout/list1"/>
    <dgm:cxn modelId="{40F395DB-E58A-4F65-A7FE-AD03ED10E977}" type="presParOf" srcId="{E08B9E27-C2F1-48CE-8F4C-562400E25CAF}" destId="{4746D13B-6CD4-42E2-893F-024C2E028C90}" srcOrd="9" destOrd="0" presId="urn:microsoft.com/office/officeart/2005/8/layout/list1"/>
    <dgm:cxn modelId="{4A9E6225-6533-46AE-8833-2CD394C44400}" type="presParOf" srcId="{E08B9E27-C2F1-48CE-8F4C-562400E25CAF}" destId="{BD5E7297-B437-4952-B534-BC4B62FABCCB}" srcOrd="10" destOrd="0" presId="urn:microsoft.com/office/officeart/2005/8/layout/list1"/>
    <dgm:cxn modelId="{070E6F34-809C-4F28-98F6-521228FCF52E}" type="presParOf" srcId="{E08B9E27-C2F1-48CE-8F4C-562400E25CAF}" destId="{CE0CA13C-7068-41BE-B07E-FF0F988A8CFD}" srcOrd="11" destOrd="0" presId="urn:microsoft.com/office/officeart/2005/8/layout/list1"/>
    <dgm:cxn modelId="{EF22FF38-C8DC-4D60-8101-67067FC50FDE}" type="presParOf" srcId="{E08B9E27-C2F1-48CE-8F4C-562400E25CAF}" destId="{800E2854-F159-43A2-9D34-E5A889EED906}" srcOrd="12" destOrd="0" presId="urn:microsoft.com/office/officeart/2005/8/layout/list1"/>
    <dgm:cxn modelId="{1FDF4B8F-486F-4CFF-90DB-369860FA2EB1}" type="presParOf" srcId="{800E2854-F159-43A2-9D34-E5A889EED906}" destId="{3336476D-48C8-4400-9840-0E472D39BC7E}" srcOrd="0" destOrd="0" presId="urn:microsoft.com/office/officeart/2005/8/layout/list1"/>
    <dgm:cxn modelId="{91A9C593-D226-4CB2-A8CF-C2F0665D9F0C}" type="presParOf" srcId="{800E2854-F159-43A2-9D34-E5A889EED906}" destId="{1A154E72-6901-49E9-A664-09A54CD6BF0C}" srcOrd="1" destOrd="0" presId="urn:microsoft.com/office/officeart/2005/8/layout/list1"/>
    <dgm:cxn modelId="{8632AB65-9DEB-4417-87A4-9CF162576354}" type="presParOf" srcId="{E08B9E27-C2F1-48CE-8F4C-562400E25CAF}" destId="{66975490-B3FB-4613-84F8-B61B6FCF167A}" srcOrd="13" destOrd="0" presId="urn:microsoft.com/office/officeart/2005/8/layout/list1"/>
    <dgm:cxn modelId="{03F206A6-7B08-46B3-A29B-3F15F5EF4535}" type="presParOf" srcId="{E08B9E27-C2F1-48CE-8F4C-562400E25CAF}" destId="{76D31B26-3107-4C47-A01E-75A306DA7118}" srcOrd="14" destOrd="0" presId="urn:microsoft.com/office/officeart/2005/8/layout/list1"/>
    <dgm:cxn modelId="{6B5DDAC3-3AD1-4948-9C87-BBC7EB55D773}" type="presParOf" srcId="{E08B9E27-C2F1-48CE-8F4C-562400E25CAF}" destId="{0A1843D7-121E-4778-92CA-0054E6D0C393}" srcOrd="15" destOrd="0" presId="urn:microsoft.com/office/officeart/2005/8/layout/list1"/>
    <dgm:cxn modelId="{DFB642F5-501B-424C-B089-60AF9BDA13D3}" type="presParOf" srcId="{E08B9E27-C2F1-48CE-8F4C-562400E25CAF}" destId="{CD2345E9-12B5-4E5A-AB5A-85133E5ACAC2}" srcOrd="16" destOrd="0" presId="urn:microsoft.com/office/officeart/2005/8/layout/list1"/>
    <dgm:cxn modelId="{416EFF0A-35B1-4FEE-9929-C88BE2C67262}" type="presParOf" srcId="{CD2345E9-12B5-4E5A-AB5A-85133E5ACAC2}" destId="{AD1439CC-0B3C-4324-8C06-38D5B75AC184}" srcOrd="0" destOrd="0" presId="urn:microsoft.com/office/officeart/2005/8/layout/list1"/>
    <dgm:cxn modelId="{F1B13089-9A31-4654-8C66-6E4DA4536A82}" type="presParOf" srcId="{CD2345E9-12B5-4E5A-AB5A-85133E5ACAC2}" destId="{DCFC21C1-8EDF-4E48-89C8-559BB17C93FC}" srcOrd="1" destOrd="0" presId="urn:microsoft.com/office/officeart/2005/8/layout/list1"/>
    <dgm:cxn modelId="{AFE53622-AC32-40CE-8612-AB6E64848D79}" type="presParOf" srcId="{E08B9E27-C2F1-48CE-8F4C-562400E25CAF}" destId="{3C68DFED-BF47-453C-9B19-54C6196F6982}" srcOrd="17" destOrd="0" presId="urn:microsoft.com/office/officeart/2005/8/layout/list1"/>
    <dgm:cxn modelId="{5588AA91-CFDE-4DD3-8056-F48A14515C5F}" type="presParOf" srcId="{E08B9E27-C2F1-48CE-8F4C-562400E25CAF}" destId="{AB79EE0F-EC37-407D-9012-6DFBDD24322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0A8B44-28DD-4E82-9AAE-4EF4F3D55DC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48B388B-8857-4B5E-BBCE-72C2B91BB10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Ликвидировано 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363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ЛПХ </a:t>
          </a:r>
        </a:p>
        <a:p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4934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головы свиней 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815E656-5AA5-4194-9BB0-184B2A693537}" type="parTrans" cxnId="{59F42CCB-EF93-425F-AEEA-E004DB83670E}">
      <dgm:prSet/>
      <dgm:spPr/>
      <dgm:t>
        <a:bodyPr/>
        <a:lstStyle/>
        <a:p>
          <a:endParaRPr lang="ru-RU"/>
        </a:p>
      </dgm:t>
    </dgm:pt>
    <dgm:pt modelId="{77324AF8-439A-4C6B-8C5F-BCD0DA0B707C}" type="sibTrans" cxnId="{59F42CCB-EF93-425F-AEEA-E004DB83670E}">
      <dgm:prSet/>
      <dgm:spPr/>
      <dgm:t>
        <a:bodyPr/>
        <a:lstStyle/>
        <a:p>
          <a:endParaRPr lang="ru-RU"/>
        </a:p>
      </dgm:t>
    </dgm:pt>
    <dgm:pt modelId="{3ACAAD37-B861-4637-9E2F-C8D0DCBFA12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Ликвидировано</a:t>
          </a:r>
        </a:p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34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КФХ </a:t>
          </a:r>
        </a:p>
        <a:p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1983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головы свиней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749A87-D8C0-474D-9664-A91F4F531E6A}" type="parTrans" cxnId="{1208826A-2E91-486F-BB81-D53A6824D563}">
      <dgm:prSet/>
      <dgm:spPr/>
      <dgm:t>
        <a:bodyPr/>
        <a:lstStyle/>
        <a:p>
          <a:endParaRPr lang="ru-RU"/>
        </a:p>
      </dgm:t>
    </dgm:pt>
    <dgm:pt modelId="{7F6DC45F-3A37-4CBE-BBC4-5F873962AC0E}" type="sibTrans" cxnId="{1208826A-2E91-486F-BB81-D53A6824D563}">
      <dgm:prSet/>
      <dgm:spPr/>
      <dgm:t>
        <a:bodyPr/>
        <a:lstStyle/>
        <a:p>
          <a:endParaRPr lang="ru-RU"/>
        </a:p>
      </dgm:t>
    </dgm:pt>
    <dgm:pt modelId="{3AA662F6-2FA8-4A99-9C44-64200E0037F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Выплачено: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 ЛО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–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70 524,9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 руб.; </a:t>
          </a:r>
          <a:r>
            <a: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 РФ -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5 399,0 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 руб. 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2B58A25-8767-4747-9188-10201FD353AB}" type="parTrans" cxnId="{E1D3C8BA-BA63-49E0-92E4-1D621E61403C}">
      <dgm:prSet/>
      <dgm:spPr/>
      <dgm:t>
        <a:bodyPr/>
        <a:lstStyle/>
        <a:p>
          <a:endParaRPr lang="ru-RU"/>
        </a:p>
      </dgm:t>
    </dgm:pt>
    <dgm:pt modelId="{DA42A19C-A1A8-4873-9F71-126CEBE0D939}" type="sibTrans" cxnId="{E1D3C8BA-BA63-49E0-92E4-1D621E61403C}">
      <dgm:prSet/>
      <dgm:spPr/>
      <dgm:t>
        <a:bodyPr/>
        <a:lstStyle/>
        <a:p>
          <a:endParaRPr lang="ru-RU"/>
        </a:p>
      </dgm:t>
    </dgm:pt>
    <dgm:pt modelId="{24A0AACF-93F2-4AF4-836C-95286AB28CDE}" type="pres">
      <dgm:prSet presAssocID="{FF0A8B44-28DD-4E82-9AAE-4EF4F3D55DC2}" presName="Name0" presStyleCnt="0">
        <dgm:presLayoutVars>
          <dgm:dir/>
          <dgm:animLvl val="lvl"/>
          <dgm:resizeHandles val="exact"/>
        </dgm:presLayoutVars>
      </dgm:prSet>
      <dgm:spPr/>
    </dgm:pt>
    <dgm:pt modelId="{AA2AC81D-DC48-41DC-B855-C140EC5001ED}" type="pres">
      <dgm:prSet presAssocID="{A48B388B-8857-4B5E-BBCE-72C2B91BB109}" presName="parTxOnly" presStyleLbl="node1" presStyleIdx="0" presStyleCnt="3" custScaleX="84012" custScaleY="1002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403CD-C148-4C84-907F-7215734FD0C4}" type="pres">
      <dgm:prSet presAssocID="{77324AF8-439A-4C6B-8C5F-BCD0DA0B707C}" presName="parTxOnlySpace" presStyleCnt="0"/>
      <dgm:spPr/>
    </dgm:pt>
    <dgm:pt modelId="{C98597D8-F08B-4E66-97A1-F6677138B6CD}" type="pres">
      <dgm:prSet presAssocID="{3ACAAD37-B861-4637-9E2F-C8D0DCBFA120}" presName="parTxOnly" presStyleLbl="node1" presStyleIdx="1" presStyleCnt="3" custScaleX="874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DE6CD-4FDC-47E8-9B89-6A55B30996DE}" type="pres">
      <dgm:prSet presAssocID="{7F6DC45F-3A37-4CBE-BBC4-5F873962AC0E}" presName="parTxOnlySpace" presStyleCnt="0"/>
      <dgm:spPr/>
    </dgm:pt>
    <dgm:pt modelId="{0C1890A0-48BA-4A9C-9A48-2514CB84234C}" type="pres">
      <dgm:prSet presAssocID="{3AA662F6-2FA8-4A99-9C44-64200E0037F8}" presName="parTxOnly" presStyleLbl="node1" presStyleIdx="2" presStyleCnt="3" custScaleY="979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D3C8BA-BA63-49E0-92E4-1D621E61403C}" srcId="{FF0A8B44-28DD-4E82-9AAE-4EF4F3D55DC2}" destId="{3AA662F6-2FA8-4A99-9C44-64200E0037F8}" srcOrd="2" destOrd="0" parTransId="{B2B58A25-8767-4747-9188-10201FD353AB}" sibTransId="{DA42A19C-A1A8-4873-9F71-126CEBE0D939}"/>
    <dgm:cxn modelId="{59F42CCB-EF93-425F-AEEA-E004DB83670E}" srcId="{FF0A8B44-28DD-4E82-9AAE-4EF4F3D55DC2}" destId="{A48B388B-8857-4B5E-BBCE-72C2B91BB109}" srcOrd="0" destOrd="0" parTransId="{D815E656-5AA5-4194-9BB0-184B2A693537}" sibTransId="{77324AF8-439A-4C6B-8C5F-BCD0DA0B707C}"/>
    <dgm:cxn modelId="{2BF69D0F-52F2-457A-B1F4-C2D1E36DC0CB}" type="presOf" srcId="{A48B388B-8857-4B5E-BBCE-72C2B91BB109}" destId="{AA2AC81D-DC48-41DC-B855-C140EC5001ED}" srcOrd="0" destOrd="0" presId="urn:microsoft.com/office/officeart/2005/8/layout/chevron1"/>
    <dgm:cxn modelId="{1208826A-2E91-486F-BB81-D53A6824D563}" srcId="{FF0A8B44-28DD-4E82-9AAE-4EF4F3D55DC2}" destId="{3ACAAD37-B861-4637-9E2F-C8D0DCBFA120}" srcOrd="1" destOrd="0" parTransId="{92749A87-D8C0-474D-9664-A91F4F531E6A}" sibTransId="{7F6DC45F-3A37-4CBE-BBC4-5F873962AC0E}"/>
    <dgm:cxn modelId="{45465EE5-9336-43A2-A20A-0309722EEC4A}" type="presOf" srcId="{FF0A8B44-28DD-4E82-9AAE-4EF4F3D55DC2}" destId="{24A0AACF-93F2-4AF4-836C-95286AB28CDE}" srcOrd="0" destOrd="0" presId="urn:microsoft.com/office/officeart/2005/8/layout/chevron1"/>
    <dgm:cxn modelId="{3B4C6003-6107-4ACD-8A6D-D53455CCA1B0}" type="presOf" srcId="{3AA662F6-2FA8-4A99-9C44-64200E0037F8}" destId="{0C1890A0-48BA-4A9C-9A48-2514CB84234C}" srcOrd="0" destOrd="0" presId="urn:microsoft.com/office/officeart/2005/8/layout/chevron1"/>
    <dgm:cxn modelId="{ED2DB1B0-7D3E-4F14-9D57-C9386456A648}" type="presOf" srcId="{3ACAAD37-B861-4637-9E2F-C8D0DCBFA120}" destId="{C98597D8-F08B-4E66-97A1-F6677138B6CD}" srcOrd="0" destOrd="0" presId="urn:microsoft.com/office/officeart/2005/8/layout/chevron1"/>
    <dgm:cxn modelId="{82AB3505-FFA3-47E5-8E13-263522E8B35B}" type="presParOf" srcId="{24A0AACF-93F2-4AF4-836C-95286AB28CDE}" destId="{AA2AC81D-DC48-41DC-B855-C140EC5001ED}" srcOrd="0" destOrd="0" presId="urn:microsoft.com/office/officeart/2005/8/layout/chevron1"/>
    <dgm:cxn modelId="{EF8B79B1-5371-43C4-BF06-E226E1292DC7}" type="presParOf" srcId="{24A0AACF-93F2-4AF4-836C-95286AB28CDE}" destId="{3FC403CD-C148-4C84-907F-7215734FD0C4}" srcOrd="1" destOrd="0" presId="urn:microsoft.com/office/officeart/2005/8/layout/chevron1"/>
    <dgm:cxn modelId="{61D600F9-2F31-4FE1-8035-9812C0BCAB19}" type="presParOf" srcId="{24A0AACF-93F2-4AF4-836C-95286AB28CDE}" destId="{C98597D8-F08B-4E66-97A1-F6677138B6CD}" srcOrd="2" destOrd="0" presId="urn:microsoft.com/office/officeart/2005/8/layout/chevron1"/>
    <dgm:cxn modelId="{6BCA4E61-EA23-42BC-888C-20CDE206C78B}" type="presParOf" srcId="{24A0AACF-93F2-4AF4-836C-95286AB28CDE}" destId="{7A6DE6CD-4FDC-47E8-9B89-6A55B30996DE}" srcOrd="3" destOrd="0" presId="urn:microsoft.com/office/officeart/2005/8/layout/chevron1"/>
    <dgm:cxn modelId="{D1D43322-8DD8-4DF2-A962-AB958C912FEA}" type="presParOf" srcId="{24A0AACF-93F2-4AF4-836C-95286AB28CDE}" destId="{0C1890A0-48BA-4A9C-9A48-2514CB84234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AC4AE3-0652-4646-A71E-7CFCF937866B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336337-CFC5-464C-95B7-4792AC16662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86</a:t>
          </a:r>
          <a:r>
            <a: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заседаний ПЭК при районных администрациях.</a:t>
          </a:r>
          <a:endParaRPr lang="ru-RU" sz="2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4CF6DE-B2CC-483F-ADC9-3FCC946B854C}" type="parTrans" cxnId="{D2307414-C099-4FF5-B2CE-1DBF0B44D1FA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33DCAD-8A10-4829-B37C-8E0F3D9B9DDA}" type="sibTrans" cxnId="{D2307414-C099-4FF5-B2CE-1DBF0B44D1FA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1E180B3-D879-4384-A7DC-CD02ABA6542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ru-RU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заседания ПЭК при Правительстве ЛО.</a:t>
          </a:r>
          <a:endParaRPr lang="ru-RU" sz="24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7292EF-125A-484E-9C1B-A2D8A5F8EDBD}" type="parTrans" cxnId="{A4F2E2D4-4797-456F-85A6-D653C955964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4062797-9B25-4EC8-B4DF-0CAB81742810}" type="sibTrans" cxnId="{A4F2E2D4-4797-456F-85A6-D653C9559643}">
      <dgm:prSet/>
      <dgm:spPr/>
      <dgm:t>
        <a:bodyPr/>
        <a:lstStyle/>
        <a:p>
          <a:endParaRPr lang="ru-RU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AFEEE4-FE76-4A2D-B6E6-D46A15B0545C}" type="pres">
      <dgm:prSet presAssocID="{19AC4AE3-0652-4646-A71E-7CFCF937866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484D17-9E8E-4C69-97F8-6BA6565B77D2}" type="pres">
      <dgm:prSet presAssocID="{86336337-CFC5-464C-95B7-4792AC166623}" presName="parentLin" presStyleCnt="0"/>
      <dgm:spPr/>
    </dgm:pt>
    <dgm:pt modelId="{8C981B3B-91ED-4B65-82D6-3F867F73B4EF}" type="pres">
      <dgm:prSet presAssocID="{86336337-CFC5-464C-95B7-4792AC16662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1650E7F4-4615-4C3C-9B54-690DE1260AAE}" type="pres">
      <dgm:prSet presAssocID="{86336337-CFC5-464C-95B7-4792AC16662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F46F3-D747-4292-9359-C50C00794843}" type="pres">
      <dgm:prSet presAssocID="{86336337-CFC5-464C-95B7-4792AC166623}" presName="negativeSpace" presStyleCnt="0"/>
      <dgm:spPr/>
    </dgm:pt>
    <dgm:pt modelId="{00F340CA-F8EF-408C-B160-17C00130D461}" type="pres">
      <dgm:prSet presAssocID="{86336337-CFC5-464C-95B7-4792AC166623}" presName="childText" presStyleLbl="conFgAcc1" presStyleIdx="0" presStyleCnt="2" custScaleX="80368">
        <dgm:presLayoutVars>
          <dgm:bulletEnabled val="1"/>
        </dgm:presLayoutVars>
      </dgm:prSet>
      <dgm:spPr/>
    </dgm:pt>
    <dgm:pt modelId="{8B468BF4-289E-4A3E-AEA5-E0546E7490C6}" type="pres">
      <dgm:prSet presAssocID="{A033DCAD-8A10-4829-B37C-8E0F3D9B9DDA}" presName="spaceBetweenRectangles" presStyleCnt="0"/>
      <dgm:spPr/>
    </dgm:pt>
    <dgm:pt modelId="{ACBA47F4-08BB-4747-9D10-7A3BA9EA1DBC}" type="pres">
      <dgm:prSet presAssocID="{E1E180B3-D879-4384-A7DC-CD02ABA65423}" presName="parentLin" presStyleCnt="0"/>
      <dgm:spPr/>
    </dgm:pt>
    <dgm:pt modelId="{26D44EE6-64A1-4BB7-B86F-371A626AD963}" type="pres">
      <dgm:prSet presAssocID="{E1E180B3-D879-4384-A7DC-CD02ABA6542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D2711AF-FB7D-4182-B900-6D73123AEFAA}" type="pres">
      <dgm:prSet presAssocID="{E1E180B3-D879-4384-A7DC-CD02ABA654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FCA70-DEF7-46B2-A997-29F12405A5BF}" type="pres">
      <dgm:prSet presAssocID="{E1E180B3-D879-4384-A7DC-CD02ABA65423}" presName="negativeSpace" presStyleCnt="0"/>
      <dgm:spPr/>
    </dgm:pt>
    <dgm:pt modelId="{24A69626-71F7-4102-8E80-B98FE0DF3A00}" type="pres">
      <dgm:prSet presAssocID="{E1E180B3-D879-4384-A7DC-CD02ABA65423}" presName="childText" presStyleLbl="conFgAcc1" presStyleIdx="1" presStyleCnt="2" custScaleX="80368">
        <dgm:presLayoutVars>
          <dgm:bulletEnabled val="1"/>
        </dgm:presLayoutVars>
      </dgm:prSet>
      <dgm:spPr/>
    </dgm:pt>
  </dgm:ptLst>
  <dgm:cxnLst>
    <dgm:cxn modelId="{A4F2E2D4-4797-456F-85A6-D653C9559643}" srcId="{19AC4AE3-0652-4646-A71E-7CFCF937866B}" destId="{E1E180B3-D879-4384-A7DC-CD02ABA65423}" srcOrd="1" destOrd="0" parTransId="{127292EF-125A-484E-9C1B-A2D8A5F8EDBD}" sibTransId="{04062797-9B25-4EC8-B4DF-0CAB81742810}"/>
    <dgm:cxn modelId="{4F273A5C-F663-4D5F-A7E5-B2A96D3C4A06}" type="presOf" srcId="{E1E180B3-D879-4384-A7DC-CD02ABA65423}" destId="{26D44EE6-64A1-4BB7-B86F-371A626AD963}" srcOrd="0" destOrd="0" presId="urn:microsoft.com/office/officeart/2005/8/layout/list1"/>
    <dgm:cxn modelId="{8D77912B-EF7F-458B-B877-D2F6545B083B}" type="presOf" srcId="{E1E180B3-D879-4384-A7DC-CD02ABA65423}" destId="{AD2711AF-FB7D-4182-B900-6D73123AEFAA}" srcOrd="1" destOrd="0" presId="urn:microsoft.com/office/officeart/2005/8/layout/list1"/>
    <dgm:cxn modelId="{DA0B1DF8-907B-43AB-9898-A7D281155644}" type="presOf" srcId="{19AC4AE3-0652-4646-A71E-7CFCF937866B}" destId="{B4AFEEE4-FE76-4A2D-B6E6-D46A15B0545C}" srcOrd="0" destOrd="0" presId="urn:microsoft.com/office/officeart/2005/8/layout/list1"/>
    <dgm:cxn modelId="{D0B2B17B-FAA0-416D-A207-089AD8025549}" type="presOf" srcId="{86336337-CFC5-464C-95B7-4792AC166623}" destId="{8C981B3B-91ED-4B65-82D6-3F867F73B4EF}" srcOrd="0" destOrd="0" presId="urn:microsoft.com/office/officeart/2005/8/layout/list1"/>
    <dgm:cxn modelId="{D80F5894-799A-40BC-8972-FB5625E8580B}" type="presOf" srcId="{86336337-CFC5-464C-95B7-4792AC166623}" destId="{1650E7F4-4615-4C3C-9B54-690DE1260AAE}" srcOrd="1" destOrd="0" presId="urn:microsoft.com/office/officeart/2005/8/layout/list1"/>
    <dgm:cxn modelId="{D2307414-C099-4FF5-B2CE-1DBF0B44D1FA}" srcId="{19AC4AE3-0652-4646-A71E-7CFCF937866B}" destId="{86336337-CFC5-464C-95B7-4792AC166623}" srcOrd="0" destOrd="0" parTransId="{B44CF6DE-B2CC-483F-ADC9-3FCC946B854C}" sibTransId="{A033DCAD-8A10-4829-B37C-8E0F3D9B9DDA}"/>
    <dgm:cxn modelId="{1AF7F141-ABFE-4628-BB3C-DBC47D6B49CD}" type="presParOf" srcId="{B4AFEEE4-FE76-4A2D-B6E6-D46A15B0545C}" destId="{2B484D17-9E8E-4C69-97F8-6BA6565B77D2}" srcOrd="0" destOrd="0" presId="urn:microsoft.com/office/officeart/2005/8/layout/list1"/>
    <dgm:cxn modelId="{994D74B3-18A7-4ED2-A8BE-B7597FBCB761}" type="presParOf" srcId="{2B484D17-9E8E-4C69-97F8-6BA6565B77D2}" destId="{8C981B3B-91ED-4B65-82D6-3F867F73B4EF}" srcOrd="0" destOrd="0" presId="urn:microsoft.com/office/officeart/2005/8/layout/list1"/>
    <dgm:cxn modelId="{36513B84-D999-4BC1-9FCA-07450EBAF908}" type="presParOf" srcId="{2B484D17-9E8E-4C69-97F8-6BA6565B77D2}" destId="{1650E7F4-4615-4C3C-9B54-690DE1260AAE}" srcOrd="1" destOrd="0" presId="urn:microsoft.com/office/officeart/2005/8/layout/list1"/>
    <dgm:cxn modelId="{A086210D-1477-4360-8B74-BBA8600ADFB7}" type="presParOf" srcId="{B4AFEEE4-FE76-4A2D-B6E6-D46A15B0545C}" destId="{C1CF46F3-D747-4292-9359-C50C00794843}" srcOrd="1" destOrd="0" presId="urn:microsoft.com/office/officeart/2005/8/layout/list1"/>
    <dgm:cxn modelId="{17DA2DEC-B3F6-43AF-9BF7-5AA8FF5C07DC}" type="presParOf" srcId="{B4AFEEE4-FE76-4A2D-B6E6-D46A15B0545C}" destId="{00F340CA-F8EF-408C-B160-17C00130D461}" srcOrd="2" destOrd="0" presId="urn:microsoft.com/office/officeart/2005/8/layout/list1"/>
    <dgm:cxn modelId="{B54ABA38-7D2E-4CAF-8417-D21E25C05C8B}" type="presParOf" srcId="{B4AFEEE4-FE76-4A2D-B6E6-D46A15B0545C}" destId="{8B468BF4-289E-4A3E-AEA5-E0546E7490C6}" srcOrd="3" destOrd="0" presId="urn:microsoft.com/office/officeart/2005/8/layout/list1"/>
    <dgm:cxn modelId="{A292F959-5810-4F95-9B2E-85C6D0B1C2AF}" type="presParOf" srcId="{B4AFEEE4-FE76-4A2D-B6E6-D46A15B0545C}" destId="{ACBA47F4-08BB-4747-9D10-7A3BA9EA1DBC}" srcOrd="4" destOrd="0" presId="urn:microsoft.com/office/officeart/2005/8/layout/list1"/>
    <dgm:cxn modelId="{01568A46-1C4A-4BE5-BECC-23DCF5A706CE}" type="presParOf" srcId="{ACBA47F4-08BB-4747-9D10-7A3BA9EA1DBC}" destId="{26D44EE6-64A1-4BB7-B86F-371A626AD963}" srcOrd="0" destOrd="0" presId="urn:microsoft.com/office/officeart/2005/8/layout/list1"/>
    <dgm:cxn modelId="{B895642D-8101-431A-9F99-4CED2D20205E}" type="presParOf" srcId="{ACBA47F4-08BB-4747-9D10-7A3BA9EA1DBC}" destId="{AD2711AF-FB7D-4182-B900-6D73123AEFAA}" srcOrd="1" destOrd="0" presId="urn:microsoft.com/office/officeart/2005/8/layout/list1"/>
    <dgm:cxn modelId="{2A569B4C-1BBB-4FC9-8922-9C63F5545B56}" type="presParOf" srcId="{B4AFEEE4-FE76-4A2D-B6E6-D46A15B0545C}" destId="{873FCA70-DEF7-46B2-A997-29F12405A5BF}" srcOrd="5" destOrd="0" presId="urn:microsoft.com/office/officeart/2005/8/layout/list1"/>
    <dgm:cxn modelId="{634C710E-86BF-47FB-A36A-503F36FE9164}" type="presParOf" srcId="{B4AFEEE4-FE76-4A2D-B6E6-D46A15B0545C}" destId="{24A69626-71F7-4102-8E80-B98FE0DF3A0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CA2BBA-1A34-44A9-A5EC-2C096C03D63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1D4011D0-67AC-422F-A09D-5BC5B849E5FA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КШУ, 26.02-12.03.2021</a:t>
          </a:r>
          <a:endParaRPr lang="ru-RU" b="1" dirty="0"/>
        </a:p>
      </dgm:t>
    </dgm:pt>
    <dgm:pt modelId="{048B8698-FC66-4770-ACEC-F918F910BDAE}" type="parTrans" cxnId="{7334BEAE-6A0A-4C21-B192-8096F667EC31}">
      <dgm:prSet/>
      <dgm:spPr/>
      <dgm:t>
        <a:bodyPr/>
        <a:lstStyle/>
        <a:p>
          <a:endParaRPr lang="ru-RU"/>
        </a:p>
      </dgm:t>
    </dgm:pt>
    <dgm:pt modelId="{E3C9CC6A-400E-45B7-99D5-4102FF2DFAEB}" type="sibTrans" cxnId="{7334BEAE-6A0A-4C21-B192-8096F667EC31}">
      <dgm:prSet/>
      <dgm:spPr/>
      <dgm:t>
        <a:bodyPr/>
        <a:lstStyle/>
        <a:p>
          <a:endParaRPr lang="ru-RU"/>
        </a:p>
      </dgm:t>
    </dgm:pt>
    <dgm:pt modelId="{2E96956F-3588-46B1-8157-4787EA236524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Учения Приозерск, 13.08.2021</a:t>
          </a:r>
          <a:endParaRPr lang="ru-RU" b="1" dirty="0"/>
        </a:p>
      </dgm:t>
    </dgm:pt>
    <dgm:pt modelId="{700F8771-12D1-4934-9067-80EA72801A64}" type="parTrans" cxnId="{1C9F9460-B7C8-446E-98C6-A7CD792CC4E6}">
      <dgm:prSet/>
      <dgm:spPr/>
      <dgm:t>
        <a:bodyPr/>
        <a:lstStyle/>
        <a:p>
          <a:endParaRPr lang="ru-RU"/>
        </a:p>
      </dgm:t>
    </dgm:pt>
    <dgm:pt modelId="{1EEC7259-012C-48D6-8164-296F2317FE8E}" type="sibTrans" cxnId="{1C9F9460-B7C8-446E-98C6-A7CD792CC4E6}">
      <dgm:prSet/>
      <dgm:spPr/>
      <dgm:t>
        <a:bodyPr/>
        <a:lstStyle/>
        <a:p>
          <a:endParaRPr lang="ru-RU"/>
        </a:p>
      </dgm:t>
    </dgm:pt>
    <dgm:pt modelId="{03EED99C-0952-482A-9B5D-56D89BD048E6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Смотр, 01.10.2021</a:t>
          </a:r>
          <a:endParaRPr lang="ru-RU" b="1" dirty="0"/>
        </a:p>
      </dgm:t>
    </dgm:pt>
    <dgm:pt modelId="{384B2E2A-1468-4379-BB47-2F42A14D0DEE}" type="parTrans" cxnId="{19DA28B5-E395-4B18-A463-DE7695E875CB}">
      <dgm:prSet/>
      <dgm:spPr/>
      <dgm:t>
        <a:bodyPr/>
        <a:lstStyle/>
        <a:p>
          <a:endParaRPr lang="ru-RU"/>
        </a:p>
      </dgm:t>
    </dgm:pt>
    <dgm:pt modelId="{3EB4F9C8-CFB0-45E1-A6E7-22A1A17BD7FA}" type="sibTrans" cxnId="{19DA28B5-E395-4B18-A463-DE7695E875CB}">
      <dgm:prSet/>
      <dgm:spPr/>
      <dgm:t>
        <a:bodyPr/>
        <a:lstStyle/>
        <a:p>
          <a:endParaRPr lang="ru-RU"/>
        </a:p>
      </dgm:t>
    </dgm:pt>
    <dgm:pt modelId="{9601A47C-9CAD-43A4-87B9-D54620DE5D77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Смотр, 28.04.2021</a:t>
          </a:r>
          <a:endParaRPr lang="ru-RU" b="1" dirty="0"/>
        </a:p>
      </dgm:t>
    </dgm:pt>
    <dgm:pt modelId="{A5808FC9-F2D6-44A2-BA4C-C1A59A3ABC8E}" type="parTrans" cxnId="{7E544A5E-3012-49E2-A4B8-E74FE0E954EE}">
      <dgm:prSet/>
      <dgm:spPr/>
      <dgm:t>
        <a:bodyPr/>
        <a:lstStyle/>
        <a:p>
          <a:endParaRPr lang="ru-RU"/>
        </a:p>
      </dgm:t>
    </dgm:pt>
    <dgm:pt modelId="{C253088A-031C-47C3-BF9B-6E7AB44B3152}" type="sibTrans" cxnId="{7E544A5E-3012-49E2-A4B8-E74FE0E954EE}">
      <dgm:prSet/>
      <dgm:spPr/>
      <dgm:t>
        <a:bodyPr/>
        <a:lstStyle/>
        <a:p>
          <a:endParaRPr lang="ru-RU"/>
        </a:p>
      </dgm:t>
    </dgm:pt>
    <dgm:pt modelId="{E1D90B26-8908-4F82-930B-E734737CA445}" type="pres">
      <dgm:prSet presAssocID="{F8CA2BBA-1A34-44A9-A5EC-2C096C03D63A}" presName="Name0" presStyleCnt="0">
        <dgm:presLayoutVars>
          <dgm:dir/>
          <dgm:resizeHandles val="exact"/>
        </dgm:presLayoutVars>
      </dgm:prSet>
      <dgm:spPr/>
    </dgm:pt>
    <dgm:pt modelId="{7114308F-FC5E-4EDD-B36E-3B5C5A5CE620}" type="pres">
      <dgm:prSet presAssocID="{F8CA2BBA-1A34-44A9-A5EC-2C096C03D63A}" presName="fgShape" presStyleLbl="fgShp" presStyleIdx="0" presStyleCnt="1"/>
      <dgm:spPr/>
    </dgm:pt>
    <dgm:pt modelId="{585BDD57-A1CD-47F4-A810-E179EEDD5958}" type="pres">
      <dgm:prSet presAssocID="{F8CA2BBA-1A34-44A9-A5EC-2C096C03D63A}" presName="linComp" presStyleCnt="0"/>
      <dgm:spPr/>
    </dgm:pt>
    <dgm:pt modelId="{7C694CBB-0FEA-4986-99E8-6FB7D73AEB6F}" type="pres">
      <dgm:prSet presAssocID="{1D4011D0-67AC-422F-A09D-5BC5B849E5FA}" presName="compNode" presStyleCnt="0"/>
      <dgm:spPr/>
    </dgm:pt>
    <dgm:pt modelId="{34DBDC13-A0D0-472D-8EA6-1FA8A8CCB624}" type="pres">
      <dgm:prSet presAssocID="{1D4011D0-67AC-422F-A09D-5BC5B849E5FA}" presName="bkgdShape" presStyleLbl="node1" presStyleIdx="0" presStyleCnt="4"/>
      <dgm:spPr/>
      <dgm:t>
        <a:bodyPr/>
        <a:lstStyle/>
        <a:p>
          <a:endParaRPr lang="ru-RU"/>
        </a:p>
      </dgm:t>
    </dgm:pt>
    <dgm:pt modelId="{F795C313-3BF0-4C3B-9949-8725415AF092}" type="pres">
      <dgm:prSet presAssocID="{1D4011D0-67AC-422F-A09D-5BC5B849E5F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67430-94D7-4217-8176-48FCFABED953}" type="pres">
      <dgm:prSet presAssocID="{1D4011D0-67AC-422F-A09D-5BC5B849E5FA}" presName="invisiNode" presStyleLbl="node1" presStyleIdx="0" presStyleCnt="4"/>
      <dgm:spPr/>
    </dgm:pt>
    <dgm:pt modelId="{B06D8778-EECB-45AC-B019-0839248B551A}" type="pres">
      <dgm:prSet presAssocID="{1D4011D0-67AC-422F-A09D-5BC5B849E5FA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151962D-B7BB-43BA-884C-3A7E44CCD156}" type="pres">
      <dgm:prSet presAssocID="{E3C9CC6A-400E-45B7-99D5-4102FF2DFAE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37B607-1D64-483C-A7EE-06128AC8EB17}" type="pres">
      <dgm:prSet presAssocID="{2E96956F-3588-46B1-8157-4787EA236524}" presName="compNode" presStyleCnt="0"/>
      <dgm:spPr/>
    </dgm:pt>
    <dgm:pt modelId="{01C07B1E-2A37-45F8-BB03-D3897ED156AF}" type="pres">
      <dgm:prSet presAssocID="{2E96956F-3588-46B1-8157-4787EA236524}" presName="bkgdShape" presStyleLbl="node1" presStyleIdx="1" presStyleCnt="4"/>
      <dgm:spPr/>
      <dgm:t>
        <a:bodyPr/>
        <a:lstStyle/>
        <a:p>
          <a:endParaRPr lang="ru-RU"/>
        </a:p>
      </dgm:t>
    </dgm:pt>
    <dgm:pt modelId="{5CBD9ED8-F53F-4E47-88AB-6D17F797B2B4}" type="pres">
      <dgm:prSet presAssocID="{2E96956F-3588-46B1-8157-4787EA23652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E7417-506B-4C14-9A5B-CB65D4F419B2}" type="pres">
      <dgm:prSet presAssocID="{2E96956F-3588-46B1-8157-4787EA236524}" presName="invisiNode" presStyleLbl="node1" presStyleIdx="1" presStyleCnt="4"/>
      <dgm:spPr/>
    </dgm:pt>
    <dgm:pt modelId="{B66CADB6-A27B-4C20-B5F1-7D76A18BC115}" type="pres">
      <dgm:prSet presAssocID="{2E96956F-3588-46B1-8157-4787EA236524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EDA6620-DA85-4DF0-B725-FE6BC94D9AEC}" type="pres">
      <dgm:prSet presAssocID="{1EEC7259-012C-48D6-8164-296F2317FE8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9988B55-897D-4852-A994-4E315A4826B9}" type="pres">
      <dgm:prSet presAssocID="{9601A47C-9CAD-43A4-87B9-D54620DE5D77}" presName="compNode" presStyleCnt="0"/>
      <dgm:spPr/>
    </dgm:pt>
    <dgm:pt modelId="{06D09293-FF40-484E-A021-24FBE2699CA6}" type="pres">
      <dgm:prSet presAssocID="{9601A47C-9CAD-43A4-87B9-D54620DE5D77}" presName="bkgdShape" presStyleLbl="node1" presStyleIdx="2" presStyleCnt="4"/>
      <dgm:spPr/>
      <dgm:t>
        <a:bodyPr/>
        <a:lstStyle/>
        <a:p>
          <a:endParaRPr lang="ru-RU"/>
        </a:p>
      </dgm:t>
    </dgm:pt>
    <dgm:pt modelId="{7A6EFDBA-3094-4AB3-8A75-AC59E7E154F0}" type="pres">
      <dgm:prSet presAssocID="{9601A47C-9CAD-43A4-87B9-D54620DE5D7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0F6A3-F338-4ACC-A852-E9401AC1EB4F}" type="pres">
      <dgm:prSet presAssocID="{9601A47C-9CAD-43A4-87B9-D54620DE5D77}" presName="invisiNode" presStyleLbl="node1" presStyleIdx="2" presStyleCnt="4"/>
      <dgm:spPr/>
    </dgm:pt>
    <dgm:pt modelId="{5DCDD7E3-F587-4C0E-9E63-26C76CD4D85D}" type="pres">
      <dgm:prSet presAssocID="{9601A47C-9CAD-43A4-87B9-D54620DE5D77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3AF77B8-1683-490A-B1BA-162D008CA3AF}" type="pres">
      <dgm:prSet presAssocID="{C253088A-031C-47C3-BF9B-6E7AB44B315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144E1A2-ED7F-457A-9F76-461799FDF402}" type="pres">
      <dgm:prSet presAssocID="{03EED99C-0952-482A-9B5D-56D89BD048E6}" presName="compNode" presStyleCnt="0"/>
      <dgm:spPr/>
    </dgm:pt>
    <dgm:pt modelId="{E3DC9EE6-9D88-4607-9513-5DFD85C78DA4}" type="pres">
      <dgm:prSet presAssocID="{03EED99C-0952-482A-9B5D-56D89BD048E6}" presName="bkgdShape" presStyleLbl="node1" presStyleIdx="3" presStyleCnt="4"/>
      <dgm:spPr/>
      <dgm:t>
        <a:bodyPr/>
        <a:lstStyle/>
        <a:p>
          <a:endParaRPr lang="ru-RU"/>
        </a:p>
      </dgm:t>
    </dgm:pt>
    <dgm:pt modelId="{86E326AF-1953-4D9E-8620-5FEA8B803F7E}" type="pres">
      <dgm:prSet presAssocID="{03EED99C-0952-482A-9B5D-56D89BD048E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3315A-576A-4FAC-BB7D-4802115D5AC8}" type="pres">
      <dgm:prSet presAssocID="{03EED99C-0952-482A-9B5D-56D89BD048E6}" presName="invisiNode" presStyleLbl="node1" presStyleIdx="3" presStyleCnt="4"/>
      <dgm:spPr/>
    </dgm:pt>
    <dgm:pt modelId="{BF1394E3-2D8E-47B7-A82E-5E84E04B6825}" type="pres">
      <dgm:prSet presAssocID="{03EED99C-0952-482A-9B5D-56D89BD048E6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E544A5E-3012-49E2-A4B8-E74FE0E954EE}" srcId="{F8CA2BBA-1A34-44A9-A5EC-2C096C03D63A}" destId="{9601A47C-9CAD-43A4-87B9-D54620DE5D77}" srcOrd="2" destOrd="0" parTransId="{A5808FC9-F2D6-44A2-BA4C-C1A59A3ABC8E}" sibTransId="{C253088A-031C-47C3-BF9B-6E7AB44B3152}"/>
    <dgm:cxn modelId="{0E6539AD-6BE4-4F96-A14E-CE4863AE4AED}" type="presOf" srcId="{2E96956F-3588-46B1-8157-4787EA236524}" destId="{5CBD9ED8-F53F-4E47-88AB-6D17F797B2B4}" srcOrd="1" destOrd="0" presId="urn:microsoft.com/office/officeart/2005/8/layout/hList7"/>
    <dgm:cxn modelId="{4D251631-1B86-41AB-A806-A3D9E666D6FF}" type="presOf" srcId="{9601A47C-9CAD-43A4-87B9-D54620DE5D77}" destId="{7A6EFDBA-3094-4AB3-8A75-AC59E7E154F0}" srcOrd="1" destOrd="0" presId="urn:microsoft.com/office/officeart/2005/8/layout/hList7"/>
    <dgm:cxn modelId="{DE433172-33F7-45BE-8170-09588D4819BC}" type="presOf" srcId="{F8CA2BBA-1A34-44A9-A5EC-2C096C03D63A}" destId="{E1D90B26-8908-4F82-930B-E734737CA445}" srcOrd="0" destOrd="0" presId="urn:microsoft.com/office/officeart/2005/8/layout/hList7"/>
    <dgm:cxn modelId="{BB9BD9F9-2137-4912-A987-F4C9E6EA78BF}" type="presOf" srcId="{E3C9CC6A-400E-45B7-99D5-4102FF2DFAEB}" destId="{D151962D-B7BB-43BA-884C-3A7E44CCD156}" srcOrd="0" destOrd="0" presId="urn:microsoft.com/office/officeart/2005/8/layout/hList7"/>
    <dgm:cxn modelId="{440F931A-6CDB-459C-AF3C-66FD457DEF04}" type="presOf" srcId="{1D4011D0-67AC-422F-A09D-5BC5B849E5FA}" destId="{34DBDC13-A0D0-472D-8EA6-1FA8A8CCB624}" srcOrd="0" destOrd="0" presId="urn:microsoft.com/office/officeart/2005/8/layout/hList7"/>
    <dgm:cxn modelId="{3B065F3D-9127-4E36-AB05-B534B3236113}" type="presOf" srcId="{C253088A-031C-47C3-BF9B-6E7AB44B3152}" destId="{83AF77B8-1683-490A-B1BA-162D008CA3AF}" srcOrd="0" destOrd="0" presId="urn:microsoft.com/office/officeart/2005/8/layout/hList7"/>
    <dgm:cxn modelId="{D88E464F-4175-4B53-9971-319C389BCF2F}" type="presOf" srcId="{03EED99C-0952-482A-9B5D-56D89BD048E6}" destId="{86E326AF-1953-4D9E-8620-5FEA8B803F7E}" srcOrd="1" destOrd="0" presId="urn:microsoft.com/office/officeart/2005/8/layout/hList7"/>
    <dgm:cxn modelId="{7592760C-FD6A-4BF3-800A-A81CE49E5DDC}" type="presOf" srcId="{03EED99C-0952-482A-9B5D-56D89BD048E6}" destId="{E3DC9EE6-9D88-4607-9513-5DFD85C78DA4}" srcOrd="0" destOrd="0" presId="urn:microsoft.com/office/officeart/2005/8/layout/hList7"/>
    <dgm:cxn modelId="{7334BEAE-6A0A-4C21-B192-8096F667EC31}" srcId="{F8CA2BBA-1A34-44A9-A5EC-2C096C03D63A}" destId="{1D4011D0-67AC-422F-A09D-5BC5B849E5FA}" srcOrd="0" destOrd="0" parTransId="{048B8698-FC66-4770-ACEC-F918F910BDAE}" sibTransId="{E3C9CC6A-400E-45B7-99D5-4102FF2DFAEB}"/>
    <dgm:cxn modelId="{3842C0D1-388E-4B2C-B0A9-5349A1703165}" type="presOf" srcId="{1EEC7259-012C-48D6-8164-296F2317FE8E}" destId="{DEDA6620-DA85-4DF0-B725-FE6BC94D9AEC}" srcOrd="0" destOrd="0" presId="urn:microsoft.com/office/officeart/2005/8/layout/hList7"/>
    <dgm:cxn modelId="{52942758-6FAB-4D17-B203-E573D1067203}" type="presOf" srcId="{9601A47C-9CAD-43A4-87B9-D54620DE5D77}" destId="{06D09293-FF40-484E-A021-24FBE2699CA6}" srcOrd="0" destOrd="0" presId="urn:microsoft.com/office/officeart/2005/8/layout/hList7"/>
    <dgm:cxn modelId="{0927D74E-5321-4D0C-AB33-CC664B52EDA2}" type="presOf" srcId="{2E96956F-3588-46B1-8157-4787EA236524}" destId="{01C07B1E-2A37-45F8-BB03-D3897ED156AF}" srcOrd="0" destOrd="0" presId="urn:microsoft.com/office/officeart/2005/8/layout/hList7"/>
    <dgm:cxn modelId="{06A32065-EDD7-4A0F-BC33-C9ACA744082A}" type="presOf" srcId="{1D4011D0-67AC-422F-A09D-5BC5B849E5FA}" destId="{F795C313-3BF0-4C3B-9949-8725415AF092}" srcOrd="1" destOrd="0" presId="urn:microsoft.com/office/officeart/2005/8/layout/hList7"/>
    <dgm:cxn modelId="{1C9F9460-B7C8-446E-98C6-A7CD792CC4E6}" srcId="{F8CA2BBA-1A34-44A9-A5EC-2C096C03D63A}" destId="{2E96956F-3588-46B1-8157-4787EA236524}" srcOrd="1" destOrd="0" parTransId="{700F8771-12D1-4934-9067-80EA72801A64}" sibTransId="{1EEC7259-012C-48D6-8164-296F2317FE8E}"/>
    <dgm:cxn modelId="{19DA28B5-E395-4B18-A463-DE7695E875CB}" srcId="{F8CA2BBA-1A34-44A9-A5EC-2C096C03D63A}" destId="{03EED99C-0952-482A-9B5D-56D89BD048E6}" srcOrd="3" destOrd="0" parTransId="{384B2E2A-1468-4379-BB47-2F42A14D0DEE}" sibTransId="{3EB4F9C8-CFB0-45E1-A6E7-22A1A17BD7FA}"/>
    <dgm:cxn modelId="{4072CCCE-0C86-4074-A933-5269EEDDEE96}" type="presParOf" srcId="{E1D90B26-8908-4F82-930B-E734737CA445}" destId="{7114308F-FC5E-4EDD-B36E-3B5C5A5CE620}" srcOrd="0" destOrd="0" presId="urn:microsoft.com/office/officeart/2005/8/layout/hList7"/>
    <dgm:cxn modelId="{4A552FEB-0F56-4381-AF80-87C1A5E543CE}" type="presParOf" srcId="{E1D90B26-8908-4F82-930B-E734737CA445}" destId="{585BDD57-A1CD-47F4-A810-E179EEDD5958}" srcOrd="1" destOrd="0" presId="urn:microsoft.com/office/officeart/2005/8/layout/hList7"/>
    <dgm:cxn modelId="{FB7CD974-27BB-4D00-9524-F658E4A749F6}" type="presParOf" srcId="{585BDD57-A1CD-47F4-A810-E179EEDD5958}" destId="{7C694CBB-0FEA-4986-99E8-6FB7D73AEB6F}" srcOrd="0" destOrd="0" presId="urn:microsoft.com/office/officeart/2005/8/layout/hList7"/>
    <dgm:cxn modelId="{4EFA43E5-AEA6-4777-800D-4B0FAAB71FA8}" type="presParOf" srcId="{7C694CBB-0FEA-4986-99E8-6FB7D73AEB6F}" destId="{34DBDC13-A0D0-472D-8EA6-1FA8A8CCB624}" srcOrd="0" destOrd="0" presId="urn:microsoft.com/office/officeart/2005/8/layout/hList7"/>
    <dgm:cxn modelId="{7A0E207E-FCC9-450A-AFE5-E22C4FF54803}" type="presParOf" srcId="{7C694CBB-0FEA-4986-99E8-6FB7D73AEB6F}" destId="{F795C313-3BF0-4C3B-9949-8725415AF092}" srcOrd="1" destOrd="0" presId="urn:microsoft.com/office/officeart/2005/8/layout/hList7"/>
    <dgm:cxn modelId="{D031EAD8-6D6E-4D8E-92DA-DA6308859924}" type="presParOf" srcId="{7C694CBB-0FEA-4986-99E8-6FB7D73AEB6F}" destId="{BD067430-94D7-4217-8176-48FCFABED953}" srcOrd="2" destOrd="0" presId="urn:microsoft.com/office/officeart/2005/8/layout/hList7"/>
    <dgm:cxn modelId="{75A64774-48B2-4885-9A42-DB448465D7DE}" type="presParOf" srcId="{7C694CBB-0FEA-4986-99E8-6FB7D73AEB6F}" destId="{B06D8778-EECB-45AC-B019-0839248B551A}" srcOrd="3" destOrd="0" presId="urn:microsoft.com/office/officeart/2005/8/layout/hList7"/>
    <dgm:cxn modelId="{14422275-76F0-4FAB-8CE5-43C07007E593}" type="presParOf" srcId="{585BDD57-A1CD-47F4-A810-E179EEDD5958}" destId="{D151962D-B7BB-43BA-884C-3A7E44CCD156}" srcOrd="1" destOrd="0" presId="urn:microsoft.com/office/officeart/2005/8/layout/hList7"/>
    <dgm:cxn modelId="{BE49DB9C-F8F4-42AF-8ED1-DD98621C18C8}" type="presParOf" srcId="{585BDD57-A1CD-47F4-A810-E179EEDD5958}" destId="{E237B607-1D64-483C-A7EE-06128AC8EB17}" srcOrd="2" destOrd="0" presId="urn:microsoft.com/office/officeart/2005/8/layout/hList7"/>
    <dgm:cxn modelId="{D516926F-3828-49BD-BFB0-FC22C0358DE7}" type="presParOf" srcId="{E237B607-1D64-483C-A7EE-06128AC8EB17}" destId="{01C07B1E-2A37-45F8-BB03-D3897ED156AF}" srcOrd="0" destOrd="0" presId="urn:microsoft.com/office/officeart/2005/8/layout/hList7"/>
    <dgm:cxn modelId="{AFFB1E19-98E3-45F8-8DC0-F3BE78604FFA}" type="presParOf" srcId="{E237B607-1D64-483C-A7EE-06128AC8EB17}" destId="{5CBD9ED8-F53F-4E47-88AB-6D17F797B2B4}" srcOrd="1" destOrd="0" presId="urn:microsoft.com/office/officeart/2005/8/layout/hList7"/>
    <dgm:cxn modelId="{E15AA1DB-8270-41A0-B506-CD41241CD3B2}" type="presParOf" srcId="{E237B607-1D64-483C-A7EE-06128AC8EB17}" destId="{22AE7417-506B-4C14-9A5B-CB65D4F419B2}" srcOrd="2" destOrd="0" presId="urn:microsoft.com/office/officeart/2005/8/layout/hList7"/>
    <dgm:cxn modelId="{9C122795-CAF1-4B79-A8DD-B31EA3EFDAF0}" type="presParOf" srcId="{E237B607-1D64-483C-A7EE-06128AC8EB17}" destId="{B66CADB6-A27B-4C20-B5F1-7D76A18BC115}" srcOrd="3" destOrd="0" presId="urn:microsoft.com/office/officeart/2005/8/layout/hList7"/>
    <dgm:cxn modelId="{0E0B448B-D29E-40FE-A53A-F388235F6B68}" type="presParOf" srcId="{585BDD57-A1CD-47F4-A810-E179EEDD5958}" destId="{DEDA6620-DA85-4DF0-B725-FE6BC94D9AEC}" srcOrd="3" destOrd="0" presId="urn:microsoft.com/office/officeart/2005/8/layout/hList7"/>
    <dgm:cxn modelId="{976BA399-C415-4866-B1C8-96F9CEEAC9CA}" type="presParOf" srcId="{585BDD57-A1CD-47F4-A810-E179EEDD5958}" destId="{E9988B55-897D-4852-A994-4E315A4826B9}" srcOrd="4" destOrd="0" presId="urn:microsoft.com/office/officeart/2005/8/layout/hList7"/>
    <dgm:cxn modelId="{68737D51-9094-4C79-A665-0CCA7ECAECF7}" type="presParOf" srcId="{E9988B55-897D-4852-A994-4E315A4826B9}" destId="{06D09293-FF40-484E-A021-24FBE2699CA6}" srcOrd="0" destOrd="0" presId="urn:microsoft.com/office/officeart/2005/8/layout/hList7"/>
    <dgm:cxn modelId="{9EA5E023-254C-4C5E-AFE8-22DC1CB306B8}" type="presParOf" srcId="{E9988B55-897D-4852-A994-4E315A4826B9}" destId="{7A6EFDBA-3094-4AB3-8A75-AC59E7E154F0}" srcOrd="1" destOrd="0" presId="urn:microsoft.com/office/officeart/2005/8/layout/hList7"/>
    <dgm:cxn modelId="{E33FE59C-E8D2-4931-B289-EA74E7AE08AF}" type="presParOf" srcId="{E9988B55-897D-4852-A994-4E315A4826B9}" destId="{52D0F6A3-F338-4ACC-A852-E9401AC1EB4F}" srcOrd="2" destOrd="0" presId="urn:microsoft.com/office/officeart/2005/8/layout/hList7"/>
    <dgm:cxn modelId="{08C7FD3F-1945-4C4B-854E-E560083E5AC0}" type="presParOf" srcId="{E9988B55-897D-4852-A994-4E315A4826B9}" destId="{5DCDD7E3-F587-4C0E-9E63-26C76CD4D85D}" srcOrd="3" destOrd="0" presId="urn:microsoft.com/office/officeart/2005/8/layout/hList7"/>
    <dgm:cxn modelId="{F1C5B98A-E9CA-4417-9DEC-4B5BC2455DB0}" type="presParOf" srcId="{585BDD57-A1CD-47F4-A810-E179EEDD5958}" destId="{83AF77B8-1683-490A-B1BA-162D008CA3AF}" srcOrd="5" destOrd="0" presId="urn:microsoft.com/office/officeart/2005/8/layout/hList7"/>
    <dgm:cxn modelId="{83280396-DD89-4E92-9AB8-0CB26BE827B2}" type="presParOf" srcId="{585BDD57-A1CD-47F4-A810-E179EEDD5958}" destId="{F144E1A2-ED7F-457A-9F76-461799FDF402}" srcOrd="6" destOrd="0" presId="urn:microsoft.com/office/officeart/2005/8/layout/hList7"/>
    <dgm:cxn modelId="{92847072-C618-48CB-922A-986360C37A28}" type="presParOf" srcId="{F144E1A2-ED7F-457A-9F76-461799FDF402}" destId="{E3DC9EE6-9D88-4607-9513-5DFD85C78DA4}" srcOrd="0" destOrd="0" presId="urn:microsoft.com/office/officeart/2005/8/layout/hList7"/>
    <dgm:cxn modelId="{CC6C0246-B069-4C43-A0F1-47F5A1510EFF}" type="presParOf" srcId="{F144E1A2-ED7F-457A-9F76-461799FDF402}" destId="{86E326AF-1953-4D9E-8620-5FEA8B803F7E}" srcOrd="1" destOrd="0" presId="urn:microsoft.com/office/officeart/2005/8/layout/hList7"/>
    <dgm:cxn modelId="{4C85366D-771C-4BB4-903D-5BC33F1ED6F3}" type="presParOf" srcId="{F144E1A2-ED7F-457A-9F76-461799FDF402}" destId="{CB53315A-576A-4FAC-BB7D-4802115D5AC8}" srcOrd="2" destOrd="0" presId="urn:microsoft.com/office/officeart/2005/8/layout/hList7"/>
    <dgm:cxn modelId="{8859DDA1-CF55-4E2D-890A-0D591885DFEE}" type="presParOf" srcId="{F144E1A2-ED7F-457A-9F76-461799FDF402}" destId="{BF1394E3-2D8E-47B7-A82E-5E84E04B682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ED7E18-E032-47BB-85D6-1DEEB371DF9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856782-3674-4B57-8E66-9CE01536BE1B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</a:t>
          </a:r>
          <a:endParaRPr lang="ru-RU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A7B6C6F-5B9E-4CB0-801F-57CA94AEEEE1}" type="parTrans" cxnId="{C5E5A4EE-9B6E-4268-AD06-034576C19A7D}">
      <dgm:prSet/>
      <dgm:spPr/>
      <dgm:t>
        <a:bodyPr/>
        <a:lstStyle/>
        <a:p>
          <a:endParaRPr lang="ru-RU"/>
        </a:p>
      </dgm:t>
    </dgm:pt>
    <dgm:pt modelId="{D89691C3-5B7C-4E6A-B436-F6F6B98CF236}" type="sibTrans" cxnId="{C5E5A4EE-9B6E-4268-AD06-034576C19A7D}">
      <dgm:prSet/>
      <dgm:spPr/>
      <dgm:t>
        <a:bodyPr/>
        <a:lstStyle/>
        <a:p>
          <a:endParaRPr lang="ru-RU"/>
        </a:p>
      </dgm:t>
    </dgm:pt>
    <dgm:pt modelId="{E577CDFD-33B1-4F1E-8494-5504184189AE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БЛАГОПОЛУЧНЫЙ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2AC6F1-7DFD-40D5-AAAB-33E5F9D958FA}" type="parTrans" cxnId="{020EF17C-A2F1-43A4-8C00-903892BDE4E3}">
      <dgm:prSet/>
      <dgm:spPr/>
      <dgm:t>
        <a:bodyPr/>
        <a:lstStyle/>
        <a:p>
          <a:endParaRPr lang="ru-RU"/>
        </a:p>
      </dgm:t>
    </dgm:pt>
    <dgm:pt modelId="{540598A1-564B-4A64-8945-2B5C7216A130}" type="sibTrans" cxnId="{020EF17C-A2F1-43A4-8C00-903892BDE4E3}">
      <dgm:prSet/>
      <dgm:spPr/>
      <dgm:t>
        <a:bodyPr/>
        <a:lstStyle/>
        <a:p>
          <a:endParaRPr lang="ru-RU"/>
        </a:p>
      </dgm:t>
    </dgm:pt>
    <dgm:pt modelId="{7B810EE9-C9CD-461E-89EE-A432F02CB487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126</a:t>
          </a:r>
          <a:endParaRPr lang="ru-RU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D7D0682-9999-4196-96E6-D4124D8C254D}" type="parTrans" cxnId="{CB0E55E1-D351-47D3-BCD2-BFA00CBFE549}">
      <dgm:prSet/>
      <dgm:spPr/>
      <dgm:t>
        <a:bodyPr/>
        <a:lstStyle/>
        <a:p>
          <a:endParaRPr lang="ru-RU"/>
        </a:p>
      </dgm:t>
    </dgm:pt>
    <dgm:pt modelId="{D55A7995-B6C1-4842-A9B5-AF97FEBC0740}" type="sibTrans" cxnId="{CB0E55E1-D351-47D3-BCD2-BFA00CBFE549}">
      <dgm:prSet/>
      <dgm:spPr/>
      <dgm:t>
        <a:bodyPr/>
        <a:lstStyle/>
        <a:p>
          <a:endParaRPr lang="ru-RU"/>
        </a:p>
      </dgm:t>
    </dgm:pt>
    <dgm:pt modelId="{6B134D7D-9ECD-420A-B87A-465CFC8E393D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НЕОПРЕДЕЛЕННЫЙ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DC83977-DBDE-4060-A038-F400F2BE6963}" type="parTrans" cxnId="{EA3571C5-DDA4-42C7-A573-97032FA32FEB}">
      <dgm:prSet/>
      <dgm:spPr/>
      <dgm:t>
        <a:bodyPr/>
        <a:lstStyle/>
        <a:p>
          <a:endParaRPr lang="ru-RU"/>
        </a:p>
      </dgm:t>
    </dgm:pt>
    <dgm:pt modelId="{F4AFD1C8-280B-4099-85C3-21A1F5CDCE00}" type="sibTrans" cxnId="{EA3571C5-DDA4-42C7-A573-97032FA32FEB}">
      <dgm:prSet/>
      <dgm:spPr/>
      <dgm:t>
        <a:bodyPr/>
        <a:lstStyle/>
        <a:p>
          <a:endParaRPr lang="ru-RU"/>
        </a:p>
      </dgm:t>
    </dgm:pt>
    <dgm:pt modelId="{F449A6D9-2A91-489A-A4C3-57F0A5D899AD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endParaRPr lang="ru-RU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4DC92F-902F-4FB4-BA49-0EBE2733B140}" type="parTrans" cxnId="{F78ABF4A-7F3F-4C87-B0A1-ED8BF798D0B8}">
      <dgm:prSet/>
      <dgm:spPr/>
      <dgm:t>
        <a:bodyPr/>
        <a:lstStyle/>
        <a:p>
          <a:endParaRPr lang="ru-RU"/>
        </a:p>
      </dgm:t>
    </dgm:pt>
    <dgm:pt modelId="{548495D9-4F38-440F-A22C-880F0A1F1034}" type="sibTrans" cxnId="{F78ABF4A-7F3F-4C87-B0A1-ED8BF798D0B8}">
      <dgm:prSet/>
      <dgm:spPr/>
      <dgm:t>
        <a:bodyPr/>
        <a:lstStyle/>
        <a:p>
          <a:endParaRPr lang="ru-RU"/>
        </a:p>
      </dgm:t>
    </dgm:pt>
    <dgm:pt modelId="{5C7E5FAB-266B-4444-995D-71F95057D93C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 БЛАГОПОЛУЧНЫЙ       (</a:t>
          </a:r>
          <a:r>
            <a:rPr lang="ru-RU" sz="280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варроатоз</a:t>
          </a:r>
          <a:r>
            <a:rPr lang="ru-RU" sz="2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пчёл, Алеутская болезнь норок, бруцеллез МРС, </a:t>
          </a:r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оспа овец, орнитоз)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6BDE980-7441-4384-9768-9859D78DDFBA}" type="parTrans" cxnId="{77DBA273-A144-493C-A619-4923E87F687F}">
      <dgm:prSet/>
      <dgm:spPr/>
      <dgm:t>
        <a:bodyPr/>
        <a:lstStyle/>
        <a:p>
          <a:endParaRPr lang="ru-RU"/>
        </a:p>
      </dgm:t>
    </dgm:pt>
    <dgm:pt modelId="{A2974539-FAAD-4C5D-AE44-B5E553125A66}" type="sibTrans" cxnId="{77DBA273-A144-493C-A619-4923E87F687F}">
      <dgm:prSet/>
      <dgm:spPr/>
      <dgm:t>
        <a:bodyPr/>
        <a:lstStyle/>
        <a:p>
          <a:endParaRPr lang="ru-RU"/>
        </a:p>
      </dgm:t>
    </dgm:pt>
    <dgm:pt modelId="{7445BB1E-1306-415E-B6FB-7C2E7C36CAAC}" type="pres">
      <dgm:prSet presAssocID="{3BED7E18-E032-47BB-85D6-1DEEB371DF9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6B7943-6103-4BED-9B2A-0EA281DCA6C4}" type="pres">
      <dgm:prSet presAssocID="{57856782-3674-4B57-8E66-9CE01536BE1B}" presName="composite" presStyleCnt="0"/>
      <dgm:spPr/>
    </dgm:pt>
    <dgm:pt modelId="{AC6407F0-B191-4ED6-AAD4-2FA74B1C7E15}" type="pres">
      <dgm:prSet presAssocID="{57856782-3674-4B57-8E66-9CE01536BE1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E9E54-DF2A-4597-9EBC-6185AA64E2AA}" type="pres">
      <dgm:prSet presAssocID="{57856782-3674-4B57-8E66-9CE01536BE1B}" presName="descendantText" presStyleLbl="alignAcc1" presStyleIdx="0" presStyleCnt="3" custLinFactNeighborX="1270" custLinFactNeighborY="-3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EA2D9-08CA-45A3-8F33-13D49A586EF0}" type="pres">
      <dgm:prSet presAssocID="{D89691C3-5B7C-4E6A-B436-F6F6B98CF236}" presName="sp" presStyleCnt="0"/>
      <dgm:spPr/>
    </dgm:pt>
    <dgm:pt modelId="{D71E52CB-1D86-4CAA-98D3-BFA8D686AB04}" type="pres">
      <dgm:prSet presAssocID="{7B810EE9-C9CD-461E-89EE-A432F02CB487}" presName="composite" presStyleCnt="0"/>
      <dgm:spPr/>
    </dgm:pt>
    <dgm:pt modelId="{1ABA7D6A-8B3F-4796-BA76-46AD70D36F30}" type="pres">
      <dgm:prSet presAssocID="{7B810EE9-C9CD-461E-89EE-A432F02CB48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AB0D6-DC38-4FE6-841E-FAD930FC42E3}" type="pres">
      <dgm:prSet presAssocID="{7B810EE9-C9CD-461E-89EE-A432F02CB487}" presName="descendantText" presStyleLbl="alignAcc1" presStyleIdx="1" presStyleCnt="3" custLinFactNeighborX="136" custLinFactNeighborY="9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89A1F-D51C-4889-8A62-80338EB40317}" type="pres">
      <dgm:prSet presAssocID="{D55A7995-B6C1-4842-A9B5-AF97FEBC0740}" presName="sp" presStyleCnt="0"/>
      <dgm:spPr/>
    </dgm:pt>
    <dgm:pt modelId="{5A30DD26-3FB4-4E5C-B276-1E8BBA4C5E94}" type="pres">
      <dgm:prSet presAssocID="{F449A6D9-2A91-489A-A4C3-57F0A5D899AD}" presName="composite" presStyleCnt="0"/>
      <dgm:spPr/>
    </dgm:pt>
    <dgm:pt modelId="{E1D32CEB-0AA5-4088-9CA2-DAAA80F3C49E}" type="pres">
      <dgm:prSet presAssocID="{F449A6D9-2A91-489A-A4C3-57F0A5D899AD}" presName="parentText" presStyleLbl="alignNode1" presStyleIdx="2" presStyleCnt="3" custScaleY="1339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442B6-EFC7-48F6-B31E-1D86B1A41865}" type="pres">
      <dgm:prSet presAssocID="{F449A6D9-2A91-489A-A4C3-57F0A5D899AD}" presName="descendantText" presStyleLbl="alignAcc1" presStyleIdx="2" presStyleCnt="3" custScaleY="209565" custLinFactNeighborX="492" custLinFactNeighborY="25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0E55E1-D351-47D3-BCD2-BFA00CBFE549}" srcId="{3BED7E18-E032-47BB-85D6-1DEEB371DF95}" destId="{7B810EE9-C9CD-461E-89EE-A432F02CB487}" srcOrd="1" destOrd="0" parTransId="{2D7D0682-9999-4196-96E6-D4124D8C254D}" sibTransId="{D55A7995-B6C1-4842-A9B5-AF97FEBC0740}"/>
    <dgm:cxn modelId="{BB78ED0A-0895-4A48-8EE8-EBA7E103C3E2}" type="presOf" srcId="{57856782-3674-4B57-8E66-9CE01536BE1B}" destId="{AC6407F0-B191-4ED6-AAD4-2FA74B1C7E15}" srcOrd="0" destOrd="0" presId="urn:microsoft.com/office/officeart/2005/8/layout/chevron2"/>
    <dgm:cxn modelId="{6CCE6F28-5EA2-45B4-92C2-690F91F1797B}" type="presOf" srcId="{6B134D7D-9ECD-420A-B87A-465CFC8E393D}" destId="{E3EAB0D6-DC38-4FE6-841E-FAD930FC42E3}" srcOrd="0" destOrd="0" presId="urn:microsoft.com/office/officeart/2005/8/layout/chevron2"/>
    <dgm:cxn modelId="{020EF17C-A2F1-43A4-8C00-903892BDE4E3}" srcId="{57856782-3674-4B57-8E66-9CE01536BE1B}" destId="{E577CDFD-33B1-4F1E-8494-5504184189AE}" srcOrd="0" destOrd="0" parTransId="{D02AC6F1-7DFD-40D5-AAAB-33E5F9D958FA}" sibTransId="{540598A1-564B-4A64-8945-2B5C7216A130}"/>
    <dgm:cxn modelId="{F78ABF4A-7F3F-4C87-B0A1-ED8BF798D0B8}" srcId="{3BED7E18-E032-47BB-85D6-1DEEB371DF95}" destId="{F449A6D9-2A91-489A-A4C3-57F0A5D899AD}" srcOrd="2" destOrd="0" parTransId="{CB4DC92F-902F-4FB4-BA49-0EBE2733B140}" sibTransId="{548495D9-4F38-440F-A22C-880F0A1F1034}"/>
    <dgm:cxn modelId="{33B8EA87-47ED-4E29-90D8-CE5B7DE76F63}" type="presOf" srcId="{E577CDFD-33B1-4F1E-8494-5504184189AE}" destId="{57BE9E54-DF2A-4597-9EBC-6185AA64E2AA}" srcOrd="0" destOrd="0" presId="urn:microsoft.com/office/officeart/2005/8/layout/chevron2"/>
    <dgm:cxn modelId="{77DBA273-A144-493C-A619-4923E87F687F}" srcId="{F449A6D9-2A91-489A-A4C3-57F0A5D899AD}" destId="{5C7E5FAB-266B-4444-995D-71F95057D93C}" srcOrd="0" destOrd="0" parTransId="{56BDE980-7441-4384-9768-9859D78DDFBA}" sibTransId="{A2974539-FAAD-4C5D-AE44-B5E553125A66}"/>
    <dgm:cxn modelId="{1CE4B712-DFDE-4E7E-999C-E45F3081A231}" type="presOf" srcId="{F449A6D9-2A91-489A-A4C3-57F0A5D899AD}" destId="{E1D32CEB-0AA5-4088-9CA2-DAAA80F3C49E}" srcOrd="0" destOrd="0" presId="urn:microsoft.com/office/officeart/2005/8/layout/chevron2"/>
    <dgm:cxn modelId="{2D8919BB-200D-4BCA-BC4E-70CDB5CF3989}" type="presOf" srcId="{5C7E5FAB-266B-4444-995D-71F95057D93C}" destId="{747442B6-EFC7-48F6-B31E-1D86B1A41865}" srcOrd="0" destOrd="0" presId="urn:microsoft.com/office/officeart/2005/8/layout/chevron2"/>
    <dgm:cxn modelId="{471B0D78-3B5A-402E-BF3F-EA2FB64E421F}" type="presOf" srcId="{7B810EE9-C9CD-461E-89EE-A432F02CB487}" destId="{1ABA7D6A-8B3F-4796-BA76-46AD70D36F30}" srcOrd="0" destOrd="0" presId="urn:microsoft.com/office/officeart/2005/8/layout/chevron2"/>
    <dgm:cxn modelId="{8804E2C1-CD68-480C-AC16-1748287A59D4}" type="presOf" srcId="{3BED7E18-E032-47BB-85D6-1DEEB371DF95}" destId="{7445BB1E-1306-415E-B6FB-7C2E7C36CAAC}" srcOrd="0" destOrd="0" presId="urn:microsoft.com/office/officeart/2005/8/layout/chevron2"/>
    <dgm:cxn modelId="{EA3571C5-DDA4-42C7-A573-97032FA32FEB}" srcId="{7B810EE9-C9CD-461E-89EE-A432F02CB487}" destId="{6B134D7D-9ECD-420A-B87A-465CFC8E393D}" srcOrd="0" destOrd="0" parTransId="{6DC83977-DBDE-4060-A038-F400F2BE6963}" sibTransId="{F4AFD1C8-280B-4099-85C3-21A1F5CDCE00}"/>
    <dgm:cxn modelId="{C5E5A4EE-9B6E-4268-AD06-034576C19A7D}" srcId="{3BED7E18-E032-47BB-85D6-1DEEB371DF95}" destId="{57856782-3674-4B57-8E66-9CE01536BE1B}" srcOrd="0" destOrd="0" parTransId="{2A7B6C6F-5B9E-4CB0-801F-57CA94AEEEE1}" sibTransId="{D89691C3-5B7C-4E6A-B436-F6F6B98CF236}"/>
    <dgm:cxn modelId="{C5FD1DDD-D616-4F8B-BB02-1EC9ADF0B312}" type="presParOf" srcId="{7445BB1E-1306-415E-B6FB-7C2E7C36CAAC}" destId="{AF6B7943-6103-4BED-9B2A-0EA281DCA6C4}" srcOrd="0" destOrd="0" presId="urn:microsoft.com/office/officeart/2005/8/layout/chevron2"/>
    <dgm:cxn modelId="{F6B08E69-D26E-45DD-9D82-ADE84823D193}" type="presParOf" srcId="{AF6B7943-6103-4BED-9B2A-0EA281DCA6C4}" destId="{AC6407F0-B191-4ED6-AAD4-2FA74B1C7E15}" srcOrd="0" destOrd="0" presId="urn:microsoft.com/office/officeart/2005/8/layout/chevron2"/>
    <dgm:cxn modelId="{EB0E7A03-089E-44D2-9EBD-BAB3DDB2D6F7}" type="presParOf" srcId="{AF6B7943-6103-4BED-9B2A-0EA281DCA6C4}" destId="{57BE9E54-DF2A-4597-9EBC-6185AA64E2AA}" srcOrd="1" destOrd="0" presId="urn:microsoft.com/office/officeart/2005/8/layout/chevron2"/>
    <dgm:cxn modelId="{02B506EA-7FB1-43B1-BA28-E478C99296A1}" type="presParOf" srcId="{7445BB1E-1306-415E-B6FB-7C2E7C36CAAC}" destId="{148EA2D9-08CA-45A3-8F33-13D49A586EF0}" srcOrd="1" destOrd="0" presId="urn:microsoft.com/office/officeart/2005/8/layout/chevron2"/>
    <dgm:cxn modelId="{61441050-3C3E-4DD0-8009-AFE6C95EEB84}" type="presParOf" srcId="{7445BB1E-1306-415E-B6FB-7C2E7C36CAAC}" destId="{D71E52CB-1D86-4CAA-98D3-BFA8D686AB04}" srcOrd="2" destOrd="0" presId="urn:microsoft.com/office/officeart/2005/8/layout/chevron2"/>
    <dgm:cxn modelId="{CC8D640B-9175-413B-BE73-AF26BC9615AD}" type="presParOf" srcId="{D71E52CB-1D86-4CAA-98D3-BFA8D686AB04}" destId="{1ABA7D6A-8B3F-4796-BA76-46AD70D36F30}" srcOrd="0" destOrd="0" presId="urn:microsoft.com/office/officeart/2005/8/layout/chevron2"/>
    <dgm:cxn modelId="{19B5E5A0-B037-4E74-891F-4E13EC87DB11}" type="presParOf" srcId="{D71E52CB-1D86-4CAA-98D3-BFA8D686AB04}" destId="{E3EAB0D6-DC38-4FE6-841E-FAD930FC42E3}" srcOrd="1" destOrd="0" presId="urn:microsoft.com/office/officeart/2005/8/layout/chevron2"/>
    <dgm:cxn modelId="{A6D75829-0438-4671-8835-F963F81DA421}" type="presParOf" srcId="{7445BB1E-1306-415E-B6FB-7C2E7C36CAAC}" destId="{D1E89A1F-D51C-4889-8A62-80338EB40317}" srcOrd="3" destOrd="0" presId="urn:microsoft.com/office/officeart/2005/8/layout/chevron2"/>
    <dgm:cxn modelId="{48DA9CAE-4C09-48BB-A90E-4089FC6D010E}" type="presParOf" srcId="{7445BB1E-1306-415E-B6FB-7C2E7C36CAAC}" destId="{5A30DD26-3FB4-4E5C-B276-1E8BBA4C5E94}" srcOrd="4" destOrd="0" presId="urn:microsoft.com/office/officeart/2005/8/layout/chevron2"/>
    <dgm:cxn modelId="{DD60989B-5D4C-45C1-9087-BAC61DA1470F}" type="presParOf" srcId="{5A30DD26-3FB4-4E5C-B276-1E8BBA4C5E94}" destId="{E1D32CEB-0AA5-4088-9CA2-DAAA80F3C49E}" srcOrd="0" destOrd="0" presId="urn:microsoft.com/office/officeart/2005/8/layout/chevron2"/>
    <dgm:cxn modelId="{97EC8A38-62C0-424C-ADC9-6291D5EED2A9}" type="presParOf" srcId="{5A30DD26-3FB4-4E5C-B276-1E8BBA4C5E94}" destId="{747442B6-EFC7-48F6-B31E-1D86B1A418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1205B8-98F4-4335-9A2F-5D289C8762D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544354-018B-4004-BE1D-9A5A729D60F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248-ФЗ</a:t>
          </a:r>
          <a:endParaRPr lang="ru-RU" sz="32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FC1B5E8-4D63-4FAC-AD66-C278B6A1CC5C}" type="parTrans" cxnId="{5EFC1D5D-003A-43B7-BAE3-4A0B8E36A32E}">
      <dgm:prSet/>
      <dgm:spPr/>
      <dgm:t>
        <a:bodyPr/>
        <a:lstStyle/>
        <a:p>
          <a:endParaRPr lang="ru-RU"/>
        </a:p>
      </dgm:t>
    </dgm:pt>
    <dgm:pt modelId="{8BD22FAA-4657-4BA0-9965-B2839BF0A4C2}" type="sibTrans" cxnId="{5EFC1D5D-003A-43B7-BAE3-4A0B8E36A32E}">
      <dgm:prSet/>
      <dgm:spPr/>
      <dgm:t>
        <a:bodyPr/>
        <a:lstStyle/>
        <a:p>
          <a:endParaRPr lang="ru-RU"/>
        </a:p>
      </dgm:t>
    </dgm:pt>
    <dgm:pt modelId="{3076CEEF-18B0-4980-B554-4BF310330502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Положение о государственном надзоре №635-ПП от 30.09.2021;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6A1614-B90A-41F0-95E3-8D6E368E023A}" type="parTrans" cxnId="{F1237E6A-442F-4648-A73E-1A9034958CF7}">
      <dgm:prSet/>
      <dgm:spPr/>
      <dgm:t>
        <a:bodyPr/>
        <a:lstStyle/>
        <a:p>
          <a:endParaRPr lang="ru-RU"/>
        </a:p>
      </dgm:t>
    </dgm:pt>
    <dgm:pt modelId="{BF249AD1-9580-4928-8AC1-504E9EC94ED6}" type="sibTrans" cxnId="{F1237E6A-442F-4648-A73E-1A9034958CF7}">
      <dgm:prSet/>
      <dgm:spPr/>
      <dgm:t>
        <a:bodyPr/>
        <a:lstStyle/>
        <a:p>
          <a:endParaRPr lang="ru-RU"/>
        </a:p>
      </dgm:t>
    </dgm:pt>
    <dgm:pt modelId="{F6A80A50-7DB2-4A92-98E2-A21911304052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Издано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</a:t>
          </a:r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приказов Управления.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002A145-BF66-4BBE-B817-F1428645FE3B}" type="parTrans" cxnId="{F104F222-C0DC-419E-A9E3-73FD0D09DB5B}">
      <dgm:prSet/>
      <dgm:spPr/>
      <dgm:t>
        <a:bodyPr/>
        <a:lstStyle/>
        <a:p>
          <a:endParaRPr lang="ru-RU"/>
        </a:p>
      </dgm:t>
    </dgm:pt>
    <dgm:pt modelId="{18D9309E-38E0-4214-97AB-41E714B8E35F}" type="sibTrans" cxnId="{F104F222-C0DC-419E-A9E3-73FD0D09DB5B}">
      <dgm:prSet/>
      <dgm:spPr/>
      <dgm:t>
        <a:bodyPr/>
        <a:lstStyle/>
        <a:p>
          <a:endParaRPr lang="ru-RU"/>
        </a:p>
      </dgm:t>
    </dgm:pt>
    <dgm:pt modelId="{B6BF0CAC-5851-45D2-9F17-77D57BC4839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498-ФЗ;</a:t>
          </a:r>
        </a:p>
        <a:p>
          <a:pPr algn="ctr"/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109-оз  </a:t>
          </a:r>
          <a:r>
            <a:rPr lang="ru-RU" sz="24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 содержании и защите домашних животных; </a:t>
          </a:r>
        </a:p>
        <a:p>
          <a:pPr algn="ctr"/>
          <a:r>
            <a: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109-оз </a:t>
          </a:r>
          <a:r>
            <a:rPr lang="ru-RU" sz="24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 обращении с животными без владельцев…</a:t>
          </a:r>
          <a:endParaRPr lang="ru-RU" sz="2400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AF09839-6338-49DB-8A49-6B32FEABA637}" type="parTrans" cxnId="{F6A2360A-8673-46B4-A1E1-637DA57F9BF0}">
      <dgm:prSet/>
      <dgm:spPr/>
      <dgm:t>
        <a:bodyPr/>
        <a:lstStyle/>
        <a:p>
          <a:endParaRPr lang="ru-RU"/>
        </a:p>
      </dgm:t>
    </dgm:pt>
    <dgm:pt modelId="{120E2CBA-9294-439B-8591-4A5DB6183D8B}" type="sibTrans" cxnId="{F6A2360A-8673-46B4-A1E1-637DA57F9BF0}">
      <dgm:prSet/>
      <dgm:spPr/>
      <dgm:t>
        <a:bodyPr/>
        <a:lstStyle/>
        <a:p>
          <a:endParaRPr lang="ru-RU"/>
        </a:p>
      </dgm:t>
    </dgm:pt>
    <dgm:pt modelId="{0378CF44-F21D-4CD5-B030-3621197A2834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Постановления правительства ЛО: №231-ПП, №471-ПП и 1 проект; 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7F8E242-9ECE-46D9-A21D-293AA5263501}" type="parTrans" cxnId="{84065626-E124-4824-934D-5F25278BCF6D}">
      <dgm:prSet/>
      <dgm:spPr/>
      <dgm:t>
        <a:bodyPr/>
        <a:lstStyle/>
        <a:p>
          <a:endParaRPr lang="ru-RU"/>
        </a:p>
      </dgm:t>
    </dgm:pt>
    <dgm:pt modelId="{97A7EACF-B50A-4B5E-9F6E-68696EC6F2DE}" type="sibTrans" cxnId="{84065626-E124-4824-934D-5F25278BCF6D}">
      <dgm:prSet/>
      <dgm:spPr/>
      <dgm:t>
        <a:bodyPr/>
        <a:lstStyle/>
        <a:p>
          <a:endParaRPr lang="ru-RU"/>
        </a:p>
      </dgm:t>
    </dgm:pt>
    <dgm:pt modelId="{A837F7B4-AB1B-42BD-A3D9-545951F4C491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Издано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</a:t>
          </a:r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приказов.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F4B2AAB-4B4F-4604-90CE-43B51B913192}" type="parTrans" cxnId="{E457DD11-C15B-47D1-90C3-D7D0EEC007FE}">
      <dgm:prSet/>
      <dgm:spPr/>
      <dgm:t>
        <a:bodyPr/>
        <a:lstStyle/>
        <a:p>
          <a:endParaRPr lang="ru-RU"/>
        </a:p>
      </dgm:t>
    </dgm:pt>
    <dgm:pt modelId="{D7828133-47E6-4056-B191-8CF1035543E9}" type="sibTrans" cxnId="{E457DD11-C15B-47D1-90C3-D7D0EEC007FE}">
      <dgm:prSet/>
      <dgm:spPr/>
      <dgm:t>
        <a:bodyPr/>
        <a:lstStyle/>
        <a:p>
          <a:endParaRPr lang="ru-RU"/>
        </a:p>
      </dgm:t>
    </dgm:pt>
    <dgm:pt modelId="{F18F399D-F665-4BDE-97B7-324930E0D40F}" type="pres">
      <dgm:prSet presAssocID="{851205B8-98F4-4335-9A2F-5D289C8762D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C709EB8-0766-41D0-AD31-AF435A3118A8}" type="pres">
      <dgm:prSet presAssocID="{69544354-018B-4004-BE1D-9A5A729D60FD}" presName="linNode" presStyleCnt="0"/>
      <dgm:spPr/>
    </dgm:pt>
    <dgm:pt modelId="{2BC76C84-1BBC-471D-BE10-7CA5A5DCFDA0}" type="pres">
      <dgm:prSet presAssocID="{69544354-018B-4004-BE1D-9A5A729D60FD}" presName="parentShp" presStyleLbl="node1" presStyleIdx="0" presStyleCnt="2" custScaleX="100000" custScaleY="96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35739-A541-4403-9F91-A5009397E2CF}" type="pres">
      <dgm:prSet presAssocID="{69544354-018B-4004-BE1D-9A5A729D60FD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228B4-C442-4E9E-BEE9-77A00E28DF25}" type="pres">
      <dgm:prSet presAssocID="{8BD22FAA-4657-4BA0-9965-B2839BF0A4C2}" presName="spacing" presStyleCnt="0"/>
      <dgm:spPr/>
    </dgm:pt>
    <dgm:pt modelId="{3DD487BF-1660-49B6-A5D9-88623FC61575}" type="pres">
      <dgm:prSet presAssocID="{B6BF0CAC-5851-45D2-9F17-77D57BC4839B}" presName="linNode" presStyleCnt="0"/>
      <dgm:spPr/>
    </dgm:pt>
    <dgm:pt modelId="{56031B86-427F-4A55-BA4D-76D998C186E6}" type="pres">
      <dgm:prSet presAssocID="{B6BF0CAC-5851-45D2-9F17-77D57BC4839B}" presName="parentShp" presStyleLbl="node1" presStyleIdx="1" presStyleCnt="2" custScaleX="134038" custScaleY="139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BD4A8-9DBA-4A18-B2A7-9385AF49F8C4}" type="pres">
      <dgm:prSet presAssocID="{B6BF0CAC-5851-45D2-9F17-77D57BC4839B}" presName="childShp" presStyleLbl="bgAccFollowNode1" presStyleIdx="1" presStyleCnt="2" custScaleX="77471" custScaleY="125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237E6A-442F-4648-A73E-1A9034958CF7}" srcId="{69544354-018B-4004-BE1D-9A5A729D60FD}" destId="{3076CEEF-18B0-4980-B554-4BF310330502}" srcOrd="0" destOrd="0" parTransId="{D06A1614-B90A-41F0-95E3-8D6E368E023A}" sibTransId="{BF249AD1-9580-4928-8AC1-504E9EC94ED6}"/>
    <dgm:cxn modelId="{F6A2360A-8673-46B4-A1E1-637DA57F9BF0}" srcId="{851205B8-98F4-4335-9A2F-5D289C8762DA}" destId="{B6BF0CAC-5851-45D2-9F17-77D57BC4839B}" srcOrd="1" destOrd="0" parTransId="{BAF09839-6338-49DB-8A49-6B32FEABA637}" sibTransId="{120E2CBA-9294-439B-8591-4A5DB6183D8B}"/>
    <dgm:cxn modelId="{F104F222-C0DC-419E-A9E3-73FD0D09DB5B}" srcId="{69544354-018B-4004-BE1D-9A5A729D60FD}" destId="{F6A80A50-7DB2-4A92-98E2-A21911304052}" srcOrd="1" destOrd="0" parTransId="{7002A145-BF66-4BBE-B817-F1428645FE3B}" sibTransId="{18D9309E-38E0-4214-97AB-41E714B8E35F}"/>
    <dgm:cxn modelId="{7C84E46B-58ED-4152-85FE-0209949761CF}" type="presOf" srcId="{F6A80A50-7DB2-4A92-98E2-A21911304052}" destId="{36C35739-A541-4403-9F91-A5009397E2CF}" srcOrd="0" destOrd="1" presId="urn:microsoft.com/office/officeart/2005/8/layout/vList6"/>
    <dgm:cxn modelId="{1A1AE568-80C4-4489-BE56-0B0A73E190E5}" type="presOf" srcId="{0378CF44-F21D-4CD5-B030-3621197A2834}" destId="{795BD4A8-9DBA-4A18-B2A7-9385AF49F8C4}" srcOrd="0" destOrd="0" presId="urn:microsoft.com/office/officeart/2005/8/layout/vList6"/>
    <dgm:cxn modelId="{BB892837-6389-4D14-9266-3EFB56960642}" type="presOf" srcId="{A837F7B4-AB1B-42BD-A3D9-545951F4C491}" destId="{795BD4A8-9DBA-4A18-B2A7-9385AF49F8C4}" srcOrd="0" destOrd="1" presId="urn:microsoft.com/office/officeart/2005/8/layout/vList6"/>
    <dgm:cxn modelId="{6901E541-6C00-4037-9FE7-42AA3B26F132}" type="presOf" srcId="{69544354-018B-4004-BE1D-9A5A729D60FD}" destId="{2BC76C84-1BBC-471D-BE10-7CA5A5DCFDA0}" srcOrd="0" destOrd="0" presId="urn:microsoft.com/office/officeart/2005/8/layout/vList6"/>
    <dgm:cxn modelId="{302C8C4D-1206-40A8-A986-5E60DD32F362}" type="presOf" srcId="{3076CEEF-18B0-4980-B554-4BF310330502}" destId="{36C35739-A541-4403-9F91-A5009397E2CF}" srcOrd="0" destOrd="0" presId="urn:microsoft.com/office/officeart/2005/8/layout/vList6"/>
    <dgm:cxn modelId="{5EFC1D5D-003A-43B7-BAE3-4A0B8E36A32E}" srcId="{851205B8-98F4-4335-9A2F-5D289C8762DA}" destId="{69544354-018B-4004-BE1D-9A5A729D60FD}" srcOrd="0" destOrd="0" parTransId="{DFC1B5E8-4D63-4FAC-AD66-C278B6A1CC5C}" sibTransId="{8BD22FAA-4657-4BA0-9965-B2839BF0A4C2}"/>
    <dgm:cxn modelId="{3A0CF92C-E545-49D0-97C6-C8A0BA4C31EF}" type="presOf" srcId="{851205B8-98F4-4335-9A2F-5D289C8762DA}" destId="{F18F399D-F665-4BDE-97B7-324930E0D40F}" srcOrd="0" destOrd="0" presId="urn:microsoft.com/office/officeart/2005/8/layout/vList6"/>
    <dgm:cxn modelId="{E457DD11-C15B-47D1-90C3-D7D0EEC007FE}" srcId="{B6BF0CAC-5851-45D2-9F17-77D57BC4839B}" destId="{A837F7B4-AB1B-42BD-A3D9-545951F4C491}" srcOrd="1" destOrd="0" parTransId="{AF4B2AAB-4B4F-4604-90CE-43B51B913192}" sibTransId="{D7828133-47E6-4056-B191-8CF1035543E9}"/>
    <dgm:cxn modelId="{F06C76FE-18A1-44F6-9F7F-85FE2E7EFC89}" type="presOf" srcId="{B6BF0CAC-5851-45D2-9F17-77D57BC4839B}" destId="{56031B86-427F-4A55-BA4D-76D998C186E6}" srcOrd="0" destOrd="0" presId="urn:microsoft.com/office/officeart/2005/8/layout/vList6"/>
    <dgm:cxn modelId="{84065626-E124-4824-934D-5F25278BCF6D}" srcId="{B6BF0CAC-5851-45D2-9F17-77D57BC4839B}" destId="{0378CF44-F21D-4CD5-B030-3621197A2834}" srcOrd="0" destOrd="0" parTransId="{37F8E242-9ECE-46D9-A21D-293AA5263501}" sibTransId="{97A7EACF-B50A-4B5E-9F6E-68696EC6F2DE}"/>
    <dgm:cxn modelId="{F76A5676-DA40-426D-A071-74543AB63AB8}" type="presParOf" srcId="{F18F399D-F665-4BDE-97B7-324930E0D40F}" destId="{BC709EB8-0766-41D0-AD31-AF435A3118A8}" srcOrd="0" destOrd="0" presId="urn:microsoft.com/office/officeart/2005/8/layout/vList6"/>
    <dgm:cxn modelId="{BD13661B-4BEC-4150-B8CB-28864958207C}" type="presParOf" srcId="{BC709EB8-0766-41D0-AD31-AF435A3118A8}" destId="{2BC76C84-1BBC-471D-BE10-7CA5A5DCFDA0}" srcOrd="0" destOrd="0" presId="urn:microsoft.com/office/officeart/2005/8/layout/vList6"/>
    <dgm:cxn modelId="{0FA00A7E-306C-42CF-BC21-4493EEC559C7}" type="presParOf" srcId="{BC709EB8-0766-41D0-AD31-AF435A3118A8}" destId="{36C35739-A541-4403-9F91-A5009397E2CF}" srcOrd="1" destOrd="0" presId="urn:microsoft.com/office/officeart/2005/8/layout/vList6"/>
    <dgm:cxn modelId="{08718A48-3D39-4046-9748-725D7E4C098A}" type="presParOf" srcId="{F18F399D-F665-4BDE-97B7-324930E0D40F}" destId="{A22228B4-C442-4E9E-BEE9-77A00E28DF25}" srcOrd="1" destOrd="0" presId="urn:microsoft.com/office/officeart/2005/8/layout/vList6"/>
    <dgm:cxn modelId="{CBCF8F0F-83E5-4A53-B767-79DD83956F5E}" type="presParOf" srcId="{F18F399D-F665-4BDE-97B7-324930E0D40F}" destId="{3DD487BF-1660-49B6-A5D9-88623FC61575}" srcOrd="2" destOrd="0" presId="urn:microsoft.com/office/officeart/2005/8/layout/vList6"/>
    <dgm:cxn modelId="{74246392-9A68-4821-9F66-0B6FFAEF2FC7}" type="presParOf" srcId="{3DD487BF-1660-49B6-A5D9-88623FC61575}" destId="{56031B86-427F-4A55-BA4D-76D998C186E6}" srcOrd="0" destOrd="0" presId="urn:microsoft.com/office/officeart/2005/8/layout/vList6"/>
    <dgm:cxn modelId="{F1D2929E-29F9-4BA5-9485-8A879CE80159}" type="presParOf" srcId="{3DD487BF-1660-49B6-A5D9-88623FC61575}" destId="{795BD4A8-9DBA-4A18-B2A7-9385AF49F8C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48096C-727D-407F-8C18-E69C4E932DA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3A7B65-034A-4E37-807C-CCAAF821A973}">
      <dgm:prSet phldrT="[Текст]"/>
      <dgm:spPr/>
      <dgm:t>
        <a:bodyPr/>
        <a:lstStyle/>
        <a:p>
          <a:r>
            <a: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ТОР КНД</a:t>
          </a:r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1DC9E7-B3DC-4AC1-98B2-B69273020E9D}" type="parTrans" cxnId="{2CBBE0EA-1CCD-4F4B-B285-6A04EA0ACAB8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7180CD3-2C9B-4832-8AE6-5E9AA20C8CE8}" type="sibTrans" cxnId="{2CBBE0EA-1CCD-4F4B-B285-6A04EA0ACAB8}">
      <dgm:prSet custT="1"/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Система мониторинг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CAE9379-3E38-4050-A5DC-D89CF563055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Внесение данных о профилактических и надзорных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мероприятиях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A3E086-5274-497C-90B7-F463E3D0FCC5}" type="parTrans" cxnId="{7DA8B203-91EC-4CD1-8D7F-EFF14AD20E0C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7E57E57-808B-4135-8F41-84F2DC55E8F6}" type="sibTrans" cxnId="{7DA8B203-91EC-4CD1-8D7F-EFF14AD20E0C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187CD77-EFFB-483D-B013-7E8963598A01}">
      <dgm:prSet phldrT="[Текст]" custT="1"/>
      <dgm:spPr/>
      <dgm:t>
        <a:bodyPr/>
        <a:lstStyle/>
        <a:p>
          <a:r>
            <a:rPr lang="ru-RU" sz="29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ЕР </a:t>
          </a:r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КНМ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9C8221D-8D27-4892-BA53-5F7CD1D7DFAD}" type="parTrans" cxnId="{86708CBB-B251-450E-8E35-9DDBD719B50D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7828C0-32A5-4943-817A-F15B8D6672BF}" type="sibTrans" cxnId="{86708CBB-B251-450E-8E35-9DDBD719B50D}">
      <dgm:prSet custT="1"/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Досудебное обжалование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1DB75BF-9281-4FA6-9A6E-DBCFF7E4EF1E}">
      <dgm:prSet phldrT="[Текст]" custT="1"/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Внесение данных о субъектах надзора и о видах контроля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B79E7F3-88DA-4768-A961-88B63863F6E2}" type="parTrans" cxnId="{8E899D8C-F98E-4BD8-B36D-7BF9A7A0041C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8BE097-3ED0-4E10-8E47-DBCFADAC4E47}" type="sibTrans" cxnId="{8E899D8C-F98E-4BD8-B36D-7BF9A7A0041C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FFA954B-5E0A-41CF-9E0A-FB75746DD269}">
      <dgm:prSet phldrT="[Текст]" custT="1"/>
      <dgm:spPr/>
      <dgm:t>
        <a:bodyPr/>
        <a:lstStyle/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ЕР</a:t>
          </a:r>
        </a:p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ВК</a:t>
          </a:r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35F7B5-D53B-412C-A22E-691689FB446D}" type="sibTrans" cxnId="{8270A3AB-5C35-4BCE-A3B5-E0A4EC30CB2A}">
      <dgm:prSet custT="1"/>
      <dgm:spPr/>
      <dgm:t>
        <a:bodyPr/>
        <a:lstStyle/>
        <a:p>
          <a:r>
            <a:rPr lang="ru-RU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ГИС ГМП</a:t>
          </a:r>
          <a:endParaRPr lang="ru-RU" sz="3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5D7BEF0-9D77-4C68-89B0-E6C40E5B601A}" type="parTrans" cxnId="{8270A3AB-5C35-4BCE-A3B5-E0A4EC30CB2A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62D221E-19C4-4917-93DD-AE35B523DD02}" type="pres">
      <dgm:prSet presAssocID="{E748096C-727D-407F-8C18-E69C4E932DA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74F42A9-4F4D-4C0C-8EF1-709F9B10F6AB}" type="pres">
      <dgm:prSet presAssocID="{153A7B65-034A-4E37-807C-CCAAF821A973}" presName="composite" presStyleCnt="0"/>
      <dgm:spPr/>
    </dgm:pt>
    <dgm:pt modelId="{21653882-B878-48AD-9BB8-CFFDAAC28102}" type="pres">
      <dgm:prSet presAssocID="{153A7B65-034A-4E37-807C-CCAAF821A973}" presName="Parent1" presStyleLbl="node1" presStyleIdx="0" presStyleCnt="6" custLinFactNeighborX="7364" custLinFactNeighborY="-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030A1-C665-41C5-9187-341669112BCC}" type="pres">
      <dgm:prSet presAssocID="{153A7B65-034A-4E37-807C-CCAAF821A973}" presName="Childtext1" presStyleLbl="revTx" presStyleIdx="0" presStyleCnt="3" custScaleX="127578" custScaleY="137545" custLinFactNeighborX="22780" custLinFactNeighborY="-41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5067D-13F9-4E6A-8A45-11A4D0DE5F69}" type="pres">
      <dgm:prSet presAssocID="{153A7B65-034A-4E37-807C-CCAAF821A973}" presName="BalanceSpacing" presStyleCnt="0"/>
      <dgm:spPr/>
    </dgm:pt>
    <dgm:pt modelId="{266D9D45-1C7F-4105-A57B-FBB308FAAC57}" type="pres">
      <dgm:prSet presAssocID="{153A7B65-034A-4E37-807C-CCAAF821A973}" presName="BalanceSpacing1" presStyleCnt="0"/>
      <dgm:spPr/>
    </dgm:pt>
    <dgm:pt modelId="{2F95C902-4107-479B-8727-F98E6F65CB26}" type="pres">
      <dgm:prSet presAssocID="{D7180CD3-2C9B-4832-8AE6-5E9AA20C8CE8}" presName="Accent1Text" presStyleLbl="node1" presStyleIdx="1" presStyleCnt="6" custLinFactNeighborX="6666" custLinFactNeighborY="1850"/>
      <dgm:spPr/>
      <dgm:t>
        <a:bodyPr/>
        <a:lstStyle/>
        <a:p>
          <a:endParaRPr lang="ru-RU"/>
        </a:p>
      </dgm:t>
    </dgm:pt>
    <dgm:pt modelId="{D31C37FF-4A79-47BA-8461-CCBA54689B5F}" type="pres">
      <dgm:prSet presAssocID="{D7180CD3-2C9B-4832-8AE6-5E9AA20C8CE8}" presName="spaceBetweenRectangles" presStyleCnt="0"/>
      <dgm:spPr/>
    </dgm:pt>
    <dgm:pt modelId="{8762FC34-222A-42C3-B17D-65B34CEEC480}" type="pres">
      <dgm:prSet presAssocID="{B187CD77-EFFB-483D-B013-7E8963598A01}" presName="composite" presStyleCnt="0"/>
      <dgm:spPr/>
    </dgm:pt>
    <dgm:pt modelId="{A50475F8-5F70-486D-AB21-EAC8CEF82BF2}" type="pres">
      <dgm:prSet presAssocID="{B187CD77-EFFB-483D-B013-7E8963598A0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90501-6058-467B-AE9B-EE348476C267}" type="pres">
      <dgm:prSet presAssocID="{B187CD77-EFFB-483D-B013-7E8963598A01}" presName="Childtext1" presStyleLbl="revTx" presStyleIdx="1" presStyleCnt="3" custFlipVert="1" custFlipHor="1" custScaleX="25547" custScaleY="43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82533-A44A-4F21-A693-85B466C0CD3B}" type="pres">
      <dgm:prSet presAssocID="{B187CD77-EFFB-483D-B013-7E8963598A01}" presName="BalanceSpacing" presStyleCnt="0"/>
      <dgm:spPr/>
    </dgm:pt>
    <dgm:pt modelId="{C7BEF2F2-2F3C-418D-8AD5-4A9D6D1A0B38}" type="pres">
      <dgm:prSet presAssocID="{B187CD77-EFFB-483D-B013-7E8963598A01}" presName="BalanceSpacing1" presStyleCnt="0"/>
      <dgm:spPr/>
    </dgm:pt>
    <dgm:pt modelId="{43689396-E1D3-46F1-BC2B-7D045D2CE87B}" type="pres">
      <dgm:prSet presAssocID="{A17828C0-32A5-4943-817A-F15B8D6672BF}" presName="Accent1Text" presStyleLbl="node1" presStyleIdx="3" presStyleCnt="6" custScaleX="110822"/>
      <dgm:spPr/>
      <dgm:t>
        <a:bodyPr/>
        <a:lstStyle/>
        <a:p>
          <a:endParaRPr lang="ru-RU"/>
        </a:p>
      </dgm:t>
    </dgm:pt>
    <dgm:pt modelId="{07089C70-246A-4A5A-B248-99D45B786970}" type="pres">
      <dgm:prSet presAssocID="{A17828C0-32A5-4943-817A-F15B8D6672BF}" presName="spaceBetweenRectangles" presStyleCnt="0"/>
      <dgm:spPr/>
    </dgm:pt>
    <dgm:pt modelId="{2180CCC5-4A2C-493D-8F7E-A00594A633FA}" type="pres">
      <dgm:prSet presAssocID="{0FFA954B-5E0A-41CF-9E0A-FB75746DD269}" presName="composite" presStyleCnt="0"/>
      <dgm:spPr/>
    </dgm:pt>
    <dgm:pt modelId="{201020FA-707B-49C6-A592-75EA61BAC0AC}" type="pres">
      <dgm:prSet presAssocID="{0FFA954B-5E0A-41CF-9E0A-FB75746DD269}" presName="Parent1" presStyleLbl="node1" presStyleIdx="4" presStyleCnt="6" custLinFactNeighborX="3246" custLinFactNeighborY="-12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FD44B-9080-43DB-AC3F-9FA2FCBD9ADB}" type="pres">
      <dgm:prSet presAssocID="{0FFA954B-5E0A-41CF-9E0A-FB75746DD269}" presName="Childtext1" presStyleLbl="revTx" presStyleIdx="2" presStyleCnt="3" custScaleX="121054" custScaleY="143312" custLinFactNeighborX="17999" custLinFactNeighborY="68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3764A-0E7B-4D9E-98E0-57C04FABB88E}" type="pres">
      <dgm:prSet presAssocID="{0FFA954B-5E0A-41CF-9E0A-FB75746DD269}" presName="BalanceSpacing" presStyleCnt="0"/>
      <dgm:spPr/>
    </dgm:pt>
    <dgm:pt modelId="{69AE11F6-DAEF-4E3D-B7C8-4876A992A3A1}" type="pres">
      <dgm:prSet presAssocID="{0FFA954B-5E0A-41CF-9E0A-FB75746DD269}" presName="BalanceSpacing1" presStyleCnt="0"/>
      <dgm:spPr/>
    </dgm:pt>
    <dgm:pt modelId="{7C620ADD-7CD0-4FA9-8CAA-D15CFAAE2A80}" type="pres">
      <dgm:prSet presAssocID="{6735F7B5-D53B-412C-A22E-691689FB446D}" presName="Accent1Text" presStyleLbl="node1" presStyleIdx="5" presStyleCnt="6" custLinFactNeighborX="7274" custLinFactNeighborY="-1217"/>
      <dgm:spPr/>
      <dgm:t>
        <a:bodyPr/>
        <a:lstStyle/>
        <a:p>
          <a:endParaRPr lang="ru-RU"/>
        </a:p>
      </dgm:t>
    </dgm:pt>
  </dgm:ptLst>
  <dgm:cxnLst>
    <dgm:cxn modelId="{F0C83977-8F14-450D-B105-3377612D2392}" type="presOf" srcId="{71DB75BF-9281-4FA6-9A6E-DBCFF7E4EF1E}" destId="{11DFD44B-9080-43DB-AC3F-9FA2FCBD9ADB}" srcOrd="0" destOrd="0" presId="urn:microsoft.com/office/officeart/2008/layout/AlternatingHexagons"/>
    <dgm:cxn modelId="{09227051-29F7-4FEB-B0CA-5EE3C559AA97}" type="presOf" srcId="{153A7B65-034A-4E37-807C-CCAAF821A973}" destId="{21653882-B878-48AD-9BB8-CFFDAAC28102}" srcOrd="0" destOrd="0" presId="urn:microsoft.com/office/officeart/2008/layout/AlternatingHexagons"/>
    <dgm:cxn modelId="{7DA8B203-91EC-4CD1-8D7F-EFF14AD20E0C}" srcId="{153A7B65-034A-4E37-807C-CCAAF821A973}" destId="{ECAE9379-3E38-4050-A5DC-D89CF563055C}" srcOrd="0" destOrd="0" parTransId="{9DA3E086-5274-497C-90B7-F463E3D0FCC5}" sibTransId="{27E57E57-808B-4135-8F41-84F2DC55E8F6}"/>
    <dgm:cxn modelId="{E4E2F2A6-9393-4A1E-B7B1-3F7EF3437294}" type="presOf" srcId="{D7180CD3-2C9B-4832-8AE6-5E9AA20C8CE8}" destId="{2F95C902-4107-479B-8727-F98E6F65CB26}" srcOrd="0" destOrd="0" presId="urn:microsoft.com/office/officeart/2008/layout/AlternatingHexagons"/>
    <dgm:cxn modelId="{2CBBE0EA-1CCD-4F4B-B285-6A04EA0ACAB8}" srcId="{E748096C-727D-407F-8C18-E69C4E932DA7}" destId="{153A7B65-034A-4E37-807C-CCAAF821A973}" srcOrd="0" destOrd="0" parTransId="{571DC9E7-B3DC-4AC1-98B2-B69273020E9D}" sibTransId="{D7180CD3-2C9B-4832-8AE6-5E9AA20C8CE8}"/>
    <dgm:cxn modelId="{F28C2AB5-0AAD-4B64-BF42-22FEAABCBB22}" type="presOf" srcId="{E748096C-727D-407F-8C18-E69C4E932DA7}" destId="{962D221E-19C4-4917-93DD-AE35B523DD02}" srcOrd="0" destOrd="0" presId="urn:microsoft.com/office/officeart/2008/layout/AlternatingHexagons"/>
    <dgm:cxn modelId="{8E899D8C-F98E-4BD8-B36D-7BF9A7A0041C}" srcId="{0FFA954B-5E0A-41CF-9E0A-FB75746DD269}" destId="{71DB75BF-9281-4FA6-9A6E-DBCFF7E4EF1E}" srcOrd="0" destOrd="0" parTransId="{7B79E7F3-88DA-4768-A961-88B63863F6E2}" sibTransId="{788BE097-3ED0-4E10-8E47-DBCFADAC4E47}"/>
    <dgm:cxn modelId="{8B363BFD-1FEB-4096-AC5E-0290CD49AAF9}" type="presOf" srcId="{6735F7B5-D53B-412C-A22E-691689FB446D}" destId="{7C620ADD-7CD0-4FA9-8CAA-D15CFAAE2A80}" srcOrd="0" destOrd="0" presId="urn:microsoft.com/office/officeart/2008/layout/AlternatingHexagons"/>
    <dgm:cxn modelId="{86708CBB-B251-450E-8E35-9DDBD719B50D}" srcId="{E748096C-727D-407F-8C18-E69C4E932DA7}" destId="{B187CD77-EFFB-483D-B013-7E8963598A01}" srcOrd="1" destOrd="0" parTransId="{A9C8221D-8D27-4892-BA53-5F7CD1D7DFAD}" sibTransId="{A17828C0-32A5-4943-817A-F15B8D6672BF}"/>
    <dgm:cxn modelId="{4234B63E-2195-4E8F-ABB2-CFA1E06D3E06}" type="presOf" srcId="{0FFA954B-5E0A-41CF-9E0A-FB75746DD269}" destId="{201020FA-707B-49C6-A592-75EA61BAC0AC}" srcOrd="0" destOrd="0" presId="urn:microsoft.com/office/officeart/2008/layout/AlternatingHexagons"/>
    <dgm:cxn modelId="{F887234E-CD0A-4B58-AC9C-A62A10BFDB19}" type="presOf" srcId="{A17828C0-32A5-4943-817A-F15B8D6672BF}" destId="{43689396-E1D3-46F1-BC2B-7D045D2CE87B}" srcOrd="0" destOrd="0" presId="urn:microsoft.com/office/officeart/2008/layout/AlternatingHexagons"/>
    <dgm:cxn modelId="{8270A3AB-5C35-4BCE-A3B5-E0A4EC30CB2A}" srcId="{E748096C-727D-407F-8C18-E69C4E932DA7}" destId="{0FFA954B-5E0A-41CF-9E0A-FB75746DD269}" srcOrd="2" destOrd="0" parTransId="{B5D7BEF0-9D77-4C68-89B0-E6C40E5B601A}" sibTransId="{6735F7B5-D53B-412C-A22E-691689FB446D}"/>
    <dgm:cxn modelId="{0E622478-2E57-4CB9-922E-787475521484}" type="presOf" srcId="{B187CD77-EFFB-483D-B013-7E8963598A01}" destId="{A50475F8-5F70-486D-AB21-EAC8CEF82BF2}" srcOrd="0" destOrd="0" presId="urn:microsoft.com/office/officeart/2008/layout/AlternatingHexagons"/>
    <dgm:cxn modelId="{693253C2-BE69-4F3F-A4CA-25A072B3E804}" type="presOf" srcId="{ECAE9379-3E38-4050-A5DC-D89CF563055C}" destId="{3E1030A1-C665-41C5-9187-341669112BCC}" srcOrd="0" destOrd="0" presId="urn:microsoft.com/office/officeart/2008/layout/AlternatingHexagons"/>
    <dgm:cxn modelId="{14E0B717-201C-4198-8F4A-A8C830723999}" type="presParOf" srcId="{962D221E-19C4-4917-93DD-AE35B523DD02}" destId="{B74F42A9-4F4D-4C0C-8EF1-709F9B10F6AB}" srcOrd="0" destOrd="0" presId="urn:microsoft.com/office/officeart/2008/layout/AlternatingHexagons"/>
    <dgm:cxn modelId="{FBF21D9F-D586-4A5D-A2D2-8D5EFBD771E2}" type="presParOf" srcId="{B74F42A9-4F4D-4C0C-8EF1-709F9B10F6AB}" destId="{21653882-B878-48AD-9BB8-CFFDAAC28102}" srcOrd="0" destOrd="0" presId="urn:microsoft.com/office/officeart/2008/layout/AlternatingHexagons"/>
    <dgm:cxn modelId="{B3905E43-436D-4A55-9067-3F486DED5909}" type="presParOf" srcId="{B74F42A9-4F4D-4C0C-8EF1-709F9B10F6AB}" destId="{3E1030A1-C665-41C5-9187-341669112BCC}" srcOrd="1" destOrd="0" presId="urn:microsoft.com/office/officeart/2008/layout/AlternatingHexagons"/>
    <dgm:cxn modelId="{C3CC0F96-A8C1-49A1-AEBC-E911D5325501}" type="presParOf" srcId="{B74F42A9-4F4D-4C0C-8EF1-709F9B10F6AB}" destId="{A3B5067D-13F9-4E6A-8A45-11A4D0DE5F69}" srcOrd="2" destOrd="0" presId="urn:microsoft.com/office/officeart/2008/layout/AlternatingHexagons"/>
    <dgm:cxn modelId="{114E6D91-E46C-4730-A5E6-3EDA2D6C2606}" type="presParOf" srcId="{B74F42A9-4F4D-4C0C-8EF1-709F9B10F6AB}" destId="{266D9D45-1C7F-4105-A57B-FBB308FAAC57}" srcOrd="3" destOrd="0" presId="urn:microsoft.com/office/officeart/2008/layout/AlternatingHexagons"/>
    <dgm:cxn modelId="{1115B3E0-016B-49AE-9355-796C1E027D74}" type="presParOf" srcId="{B74F42A9-4F4D-4C0C-8EF1-709F9B10F6AB}" destId="{2F95C902-4107-479B-8727-F98E6F65CB26}" srcOrd="4" destOrd="0" presId="urn:microsoft.com/office/officeart/2008/layout/AlternatingHexagons"/>
    <dgm:cxn modelId="{06E2AA32-EAAC-4F52-81E0-72BBF68D9578}" type="presParOf" srcId="{962D221E-19C4-4917-93DD-AE35B523DD02}" destId="{D31C37FF-4A79-47BA-8461-CCBA54689B5F}" srcOrd="1" destOrd="0" presId="urn:microsoft.com/office/officeart/2008/layout/AlternatingHexagons"/>
    <dgm:cxn modelId="{A486F45A-D719-4F79-A34A-7109602871B1}" type="presParOf" srcId="{962D221E-19C4-4917-93DD-AE35B523DD02}" destId="{8762FC34-222A-42C3-B17D-65B34CEEC480}" srcOrd="2" destOrd="0" presId="urn:microsoft.com/office/officeart/2008/layout/AlternatingHexagons"/>
    <dgm:cxn modelId="{77EA728B-C2A3-4338-A5B8-D3FC60940E81}" type="presParOf" srcId="{8762FC34-222A-42C3-B17D-65B34CEEC480}" destId="{A50475F8-5F70-486D-AB21-EAC8CEF82BF2}" srcOrd="0" destOrd="0" presId="urn:microsoft.com/office/officeart/2008/layout/AlternatingHexagons"/>
    <dgm:cxn modelId="{D3F83DEB-9B84-420F-89DC-2D73FDE6C683}" type="presParOf" srcId="{8762FC34-222A-42C3-B17D-65B34CEEC480}" destId="{82890501-6058-467B-AE9B-EE348476C267}" srcOrd="1" destOrd="0" presId="urn:microsoft.com/office/officeart/2008/layout/AlternatingHexagons"/>
    <dgm:cxn modelId="{C7BF7C98-842F-4DD5-B22B-25445A347662}" type="presParOf" srcId="{8762FC34-222A-42C3-B17D-65B34CEEC480}" destId="{05C82533-A44A-4F21-A693-85B466C0CD3B}" srcOrd="2" destOrd="0" presId="urn:microsoft.com/office/officeart/2008/layout/AlternatingHexagons"/>
    <dgm:cxn modelId="{7798F127-92C9-4682-9E9F-95CB698FA463}" type="presParOf" srcId="{8762FC34-222A-42C3-B17D-65B34CEEC480}" destId="{C7BEF2F2-2F3C-418D-8AD5-4A9D6D1A0B38}" srcOrd="3" destOrd="0" presId="urn:microsoft.com/office/officeart/2008/layout/AlternatingHexagons"/>
    <dgm:cxn modelId="{6072F1D6-2A5B-49DD-AF2A-EF5893C8700F}" type="presParOf" srcId="{8762FC34-222A-42C3-B17D-65B34CEEC480}" destId="{43689396-E1D3-46F1-BC2B-7D045D2CE87B}" srcOrd="4" destOrd="0" presId="urn:microsoft.com/office/officeart/2008/layout/AlternatingHexagons"/>
    <dgm:cxn modelId="{4331FC33-4F4A-4F0F-A1B1-8EBB493E64AD}" type="presParOf" srcId="{962D221E-19C4-4917-93DD-AE35B523DD02}" destId="{07089C70-246A-4A5A-B248-99D45B786970}" srcOrd="3" destOrd="0" presId="urn:microsoft.com/office/officeart/2008/layout/AlternatingHexagons"/>
    <dgm:cxn modelId="{1DD3F0D5-7FF4-48FF-8677-9AE3AB7A2F1F}" type="presParOf" srcId="{962D221E-19C4-4917-93DD-AE35B523DD02}" destId="{2180CCC5-4A2C-493D-8F7E-A00594A633FA}" srcOrd="4" destOrd="0" presId="urn:microsoft.com/office/officeart/2008/layout/AlternatingHexagons"/>
    <dgm:cxn modelId="{612621A0-F9D7-40C7-A849-AC20C8DEAAD1}" type="presParOf" srcId="{2180CCC5-4A2C-493D-8F7E-A00594A633FA}" destId="{201020FA-707B-49C6-A592-75EA61BAC0AC}" srcOrd="0" destOrd="0" presId="urn:microsoft.com/office/officeart/2008/layout/AlternatingHexagons"/>
    <dgm:cxn modelId="{59D2996B-9F5C-419B-8AD5-36B29695A525}" type="presParOf" srcId="{2180CCC5-4A2C-493D-8F7E-A00594A633FA}" destId="{11DFD44B-9080-43DB-AC3F-9FA2FCBD9ADB}" srcOrd="1" destOrd="0" presId="urn:microsoft.com/office/officeart/2008/layout/AlternatingHexagons"/>
    <dgm:cxn modelId="{C8A65088-9068-4FBA-B390-CBEE83F31B78}" type="presParOf" srcId="{2180CCC5-4A2C-493D-8F7E-A00594A633FA}" destId="{A3D3764A-0E7B-4D9E-98E0-57C04FABB88E}" srcOrd="2" destOrd="0" presId="urn:microsoft.com/office/officeart/2008/layout/AlternatingHexagons"/>
    <dgm:cxn modelId="{2C6E7012-988C-45FF-B8C5-878D96302E4B}" type="presParOf" srcId="{2180CCC5-4A2C-493D-8F7E-A00594A633FA}" destId="{69AE11F6-DAEF-4E3D-B7C8-4876A992A3A1}" srcOrd="3" destOrd="0" presId="urn:microsoft.com/office/officeart/2008/layout/AlternatingHexagons"/>
    <dgm:cxn modelId="{3CA50B17-80E6-4124-8BE9-19871D1F50C8}" type="presParOf" srcId="{2180CCC5-4A2C-493D-8F7E-A00594A633FA}" destId="{7C620ADD-7CD0-4FA9-8CAA-D15CFAAE2A8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4E953F-21E8-4AD2-8CD0-B37742BD04A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D9CD17E1-A0C2-4039-9B5A-CD807D74AC0E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Приюты -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89FD794-6AF6-4A9C-8F32-680A1F97C468}" type="parTrans" cxnId="{D4E493F4-5011-42A9-903D-01EAE83EE87D}">
      <dgm:prSet/>
      <dgm:spPr/>
      <dgm:t>
        <a:bodyPr/>
        <a:lstStyle/>
        <a:p>
          <a:endParaRPr lang="ru-RU"/>
        </a:p>
      </dgm:t>
    </dgm:pt>
    <dgm:pt modelId="{F6126F66-A455-41F2-A0F0-984FE57F41FD}" type="sibTrans" cxnId="{D4E493F4-5011-42A9-903D-01EAE83EE87D}">
      <dgm:prSet/>
      <dgm:spPr/>
      <dgm:t>
        <a:bodyPr/>
        <a:lstStyle/>
        <a:p>
          <a:endParaRPr lang="ru-RU"/>
        </a:p>
      </dgm:t>
    </dgm:pt>
    <dgm:pt modelId="{2CD2424E-4E5C-46D7-B8A3-F9870986A656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Органы местного самоуправления -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8E17C9E-0D86-4124-AB25-1B1342A4AE36}" type="parTrans" cxnId="{DC53AAA3-72E0-4108-92C5-CCBEE5A2D34C}">
      <dgm:prSet/>
      <dgm:spPr/>
      <dgm:t>
        <a:bodyPr/>
        <a:lstStyle/>
        <a:p>
          <a:endParaRPr lang="ru-RU"/>
        </a:p>
      </dgm:t>
    </dgm:pt>
    <dgm:pt modelId="{BDC91B7D-ED98-405E-BFB0-FA2841B797F0}" type="sibTrans" cxnId="{DC53AAA3-72E0-4108-92C5-CCBEE5A2D34C}">
      <dgm:prSet/>
      <dgm:spPr/>
      <dgm:t>
        <a:bodyPr/>
        <a:lstStyle/>
        <a:p>
          <a:endParaRPr lang="ru-RU"/>
        </a:p>
      </dgm:t>
    </dgm:pt>
    <dgm:pt modelId="{5A31C8E4-30CF-4B52-80B7-007C2F02B87F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Организации, осуществляющие отлов - </a:t>
          </a:r>
          <a:r>
            <a:rPr lang="ru-RU" sz="24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endParaRPr lang="ru-RU" sz="2400" b="1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C458378-926C-41DD-A83D-E7E40AB235E9}" type="parTrans" cxnId="{12AAE2E5-26DA-435C-96F6-6378CC823B95}">
      <dgm:prSet/>
      <dgm:spPr/>
      <dgm:t>
        <a:bodyPr/>
        <a:lstStyle/>
        <a:p>
          <a:endParaRPr lang="ru-RU"/>
        </a:p>
      </dgm:t>
    </dgm:pt>
    <dgm:pt modelId="{C3DE5FBF-3A7E-47FA-9205-296F08686D09}" type="sibTrans" cxnId="{12AAE2E5-26DA-435C-96F6-6378CC823B95}">
      <dgm:prSet/>
      <dgm:spPr/>
      <dgm:t>
        <a:bodyPr/>
        <a:lstStyle/>
        <a:p>
          <a:endParaRPr lang="ru-RU"/>
        </a:p>
      </dgm:t>
    </dgm:pt>
    <dgm:pt modelId="{FE627105-79EA-4E56-B291-119DB71493B4}" type="pres">
      <dgm:prSet presAssocID="{0A4E953F-21E8-4AD2-8CD0-B37742BD04AE}" presName="compositeShape" presStyleCnt="0">
        <dgm:presLayoutVars>
          <dgm:dir/>
          <dgm:resizeHandles/>
        </dgm:presLayoutVars>
      </dgm:prSet>
      <dgm:spPr/>
    </dgm:pt>
    <dgm:pt modelId="{E970D71A-02DB-4027-BC9C-D5A54AABDAE1}" type="pres">
      <dgm:prSet presAssocID="{0A4E953F-21E8-4AD2-8CD0-B37742BD04AE}" presName="pyramid" presStyleLbl="node1" presStyleIdx="0" presStyleCnt="1"/>
      <dgm:spPr/>
    </dgm:pt>
    <dgm:pt modelId="{DE230D89-319A-4833-885C-353395FA4A4A}" type="pres">
      <dgm:prSet presAssocID="{0A4E953F-21E8-4AD2-8CD0-B37742BD04AE}" presName="theList" presStyleCnt="0"/>
      <dgm:spPr/>
    </dgm:pt>
    <dgm:pt modelId="{50F387CD-4869-4DD0-BEF4-320BFB67A2BC}" type="pres">
      <dgm:prSet presAssocID="{D9CD17E1-A0C2-4039-9B5A-CD807D74AC0E}" presName="aNode" presStyleLbl="fgAcc1" presStyleIdx="0" presStyleCnt="3" custScaleX="194026" custLinFactNeighborX="45592" custLinFactNeighborY="-5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7F9CA-B3BD-4209-96C4-2FBB8D609AD8}" type="pres">
      <dgm:prSet presAssocID="{D9CD17E1-A0C2-4039-9B5A-CD807D74AC0E}" presName="aSpace" presStyleCnt="0"/>
      <dgm:spPr/>
    </dgm:pt>
    <dgm:pt modelId="{551F3BDB-2D69-4F23-B1C1-44F7D4568D1E}" type="pres">
      <dgm:prSet presAssocID="{2CD2424E-4E5C-46D7-B8A3-F9870986A656}" presName="aNode" presStyleLbl="fgAcc1" presStyleIdx="1" presStyleCnt="3" custScaleX="193757" custScaleY="105384" custLinFactNeighborX="47100" custLinFactNeighborY="-69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D0C02-1DE3-4E2E-9A70-0871075843A1}" type="pres">
      <dgm:prSet presAssocID="{2CD2424E-4E5C-46D7-B8A3-F9870986A656}" presName="aSpace" presStyleCnt="0"/>
      <dgm:spPr/>
    </dgm:pt>
    <dgm:pt modelId="{77ED79BE-D64A-46A7-8CEE-CB20B2956A77}" type="pres">
      <dgm:prSet presAssocID="{5A31C8E4-30CF-4B52-80B7-007C2F02B87F}" presName="aNode" presStyleLbl="fgAcc1" presStyleIdx="2" presStyleCnt="3" custScaleX="193450" custScaleY="114736" custLinFactY="-2315" custLinFactNeighborX="4741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E8DE9-4AF5-4E8C-B065-B9830E9927B5}" type="pres">
      <dgm:prSet presAssocID="{5A31C8E4-30CF-4B52-80B7-007C2F02B87F}" presName="aSpace" presStyleCnt="0"/>
      <dgm:spPr/>
    </dgm:pt>
  </dgm:ptLst>
  <dgm:cxnLst>
    <dgm:cxn modelId="{6338B100-0745-4D12-B92A-47109324031A}" type="presOf" srcId="{0A4E953F-21E8-4AD2-8CD0-B37742BD04AE}" destId="{FE627105-79EA-4E56-B291-119DB71493B4}" srcOrd="0" destOrd="0" presId="urn:microsoft.com/office/officeart/2005/8/layout/pyramid2"/>
    <dgm:cxn modelId="{EC575F1E-5F0A-47ED-9EA4-E2B3FDD04437}" type="presOf" srcId="{5A31C8E4-30CF-4B52-80B7-007C2F02B87F}" destId="{77ED79BE-D64A-46A7-8CEE-CB20B2956A77}" srcOrd="0" destOrd="0" presId="urn:microsoft.com/office/officeart/2005/8/layout/pyramid2"/>
    <dgm:cxn modelId="{DC53AAA3-72E0-4108-92C5-CCBEE5A2D34C}" srcId="{0A4E953F-21E8-4AD2-8CD0-B37742BD04AE}" destId="{2CD2424E-4E5C-46D7-B8A3-F9870986A656}" srcOrd="1" destOrd="0" parTransId="{98E17C9E-0D86-4124-AB25-1B1342A4AE36}" sibTransId="{BDC91B7D-ED98-405E-BFB0-FA2841B797F0}"/>
    <dgm:cxn modelId="{35120A08-7F9A-4E82-827E-47E159894678}" type="presOf" srcId="{D9CD17E1-A0C2-4039-9B5A-CD807D74AC0E}" destId="{50F387CD-4869-4DD0-BEF4-320BFB67A2BC}" srcOrd="0" destOrd="0" presId="urn:microsoft.com/office/officeart/2005/8/layout/pyramid2"/>
    <dgm:cxn modelId="{72B618D4-A9C6-4E47-8C4C-DBC462094A46}" type="presOf" srcId="{2CD2424E-4E5C-46D7-B8A3-F9870986A656}" destId="{551F3BDB-2D69-4F23-B1C1-44F7D4568D1E}" srcOrd="0" destOrd="0" presId="urn:microsoft.com/office/officeart/2005/8/layout/pyramid2"/>
    <dgm:cxn modelId="{D4E493F4-5011-42A9-903D-01EAE83EE87D}" srcId="{0A4E953F-21E8-4AD2-8CD0-B37742BD04AE}" destId="{D9CD17E1-A0C2-4039-9B5A-CD807D74AC0E}" srcOrd="0" destOrd="0" parTransId="{989FD794-6AF6-4A9C-8F32-680A1F97C468}" sibTransId="{F6126F66-A455-41F2-A0F0-984FE57F41FD}"/>
    <dgm:cxn modelId="{12AAE2E5-26DA-435C-96F6-6378CC823B95}" srcId="{0A4E953F-21E8-4AD2-8CD0-B37742BD04AE}" destId="{5A31C8E4-30CF-4B52-80B7-007C2F02B87F}" srcOrd="2" destOrd="0" parTransId="{AC458378-926C-41DD-A83D-E7E40AB235E9}" sibTransId="{C3DE5FBF-3A7E-47FA-9205-296F08686D09}"/>
    <dgm:cxn modelId="{6B5A5770-4039-41E3-871C-E381100C424E}" type="presParOf" srcId="{FE627105-79EA-4E56-B291-119DB71493B4}" destId="{E970D71A-02DB-4027-BC9C-D5A54AABDAE1}" srcOrd="0" destOrd="0" presId="urn:microsoft.com/office/officeart/2005/8/layout/pyramid2"/>
    <dgm:cxn modelId="{B1AF0F77-8E95-4BD7-BB95-FDAEA1AF5225}" type="presParOf" srcId="{FE627105-79EA-4E56-B291-119DB71493B4}" destId="{DE230D89-319A-4833-885C-353395FA4A4A}" srcOrd="1" destOrd="0" presId="urn:microsoft.com/office/officeart/2005/8/layout/pyramid2"/>
    <dgm:cxn modelId="{E2304409-E189-4CA0-8C32-E5AD3CCE654A}" type="presParOf" srcId="{DE230D89-319A-4833-885C-353395FA4A4A}" destId="{50F387CD-4869-4DD0-BEF4-320BFB67A2BC}" srcOrd="0" destOrd="0" presId="urn:microsoft.com/office/officeart/2005/8/layout/pyramid2"/>
    <dgm:cxn modelId="{9E24DF72-C4B5-4929-805A-F8D75CE4C996}" type="presParOf" srcId="{DE230D89-319A-4833-885C-353395FA4A4A}" destId="{67F7F9CA-B3BD-4209-96C4-2FBB8D609AD8}" srcOrd="1" destOrd="0" presId="urn:microsoft.com/office/officeart/2005/8/layout/pyramid2"/>
    <dgm:cxn modelId="{46CF8000-81C8-4DB4-9AB4-D114041F2A37}" type="presParOf" srcId="{DE230D89-319A-4833-885C-353395FA4A4A}" destId="{551F3BDB-2D69-4F23-B1C1-44F7D4568D1E}" srcOrd="2" destOrd="0" presId="urn:microsoft.com/office/officeart/2005/8/layout/pyramid2"/>
    <dgm:cxn modelId="{82DB0DD2-2D49-48F3-BDDD-B37F2A536227}" type="presParOf" srcId="{DE230D89-319A-4833-885C-353395FA4A4A}" destId="{416D0C02-1DE3-4E2E-9A70-0871075843A1}" srcOrd="3" destOrd="0" presId="urn:microsoft.com/office/officeart/2005/8/layout/pyramid2"/>
    <dgm:cxn modelId="{1DB37658-D5AA-4683-A6D1-37F53D09768B}" type="presParOf" srcId="{DE230D89-319A-4833-885C-353395FA4A4A}" destId="{77ED79BE-D64A-46A7-8CEE-CB20B2956A77}" srcOrd="4" destOrd="0" presId="urn:microsoft.com/office/officeart/2005/8/layout/pyramid2"/>
    <dgm:cxn modelId="{7E61F68E-7206-407B-B275-BFBC3237E443}" type="presParOf" srcId="{DE230D89-319A-4833-885C-353395FA4A4A}" destId="{DC7E8DE9-4AF5-4E8C-B065-B9830E9927B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A29BE-E27E-4A18-8B35-F15F912066F6}">
      <dsp:nvSpPr>
        <dsp:cNvPr id="0" name=""/>
        <dsp:cNvSpPr/>
      </dsp:nvSpPr>
      <dsp:spPr>
        <a:xfrm>
          <a:off x="-6019797" y="-909532"/>
          <a:ext cx="7075648" cy="707564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637D9-EBA5-49A5-BF75-92AFF793E02E}">
      <dsp:nvSpPr>
        <dsp:cNvPr id="0" name=""/>
        <dsp:cNvSpPr/>
      </dsp:nvSpPr>
      <dsp:spPr>
        <a:xfrm>
          <a:off x="363931" y="320780"/>
          <a:ext cx="10254967" cy="97536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8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Региональный План противоэпизоотических мероприятий, утверждённый начальником Управления ветеринарии Ленинградской области и Департаментом ветеринарии МСХ РФ;</a:t>
          </a:r>
          <a:endParaRPr lang="ru-RU" sz="20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63931" y="320780"/>
        <a:ext cx="10254967" cy="975364"/>
      </dsp:txXfrm>
    </dsp:sp>
    <dsp:sp modelId="{EA2FD8C7-23C8-441C-94F4-5BEC7D903684}">
      <dsp:nvSpPr>
        <dsp:cNvPr id="0" name=""/>
        <dsp:cNvSpPr/>
      </dsp:nvSpPr>
      <dsp:spPr>
        <a:xfrm>
          <a:off x="10898" y="303042"/>
          <a:ext cx="1010841" cy="1010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C069F-CB43-4325-B057-4638167F115F}">
      <dsp:nvSpPr>
        <dsp:cNvPr id="0" name=""/>
        <dsp:cNvSpPr/>
      </dsp:nvSpPr>
      <dsp:spPr>
        <a:xfrm>
          <a:off x="977008" y="1587776"/>
          <a:ext cx="9608180" cy="93250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8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Государственное задание бюджетных учреждений ветеринарии Ленинградской области, утверждённое распоряжением Управления ветеринарии от 28.12.20120№175;</a:t>
          </a:r>
          <a:endParaRPr lang="ru-RU" sz="20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77008" y="1587776"/>
        <a:ext cx="9608180" cy="932504"/>
      </dsp:txXfrm>
    </dsp:sp>
    <dsp:sp modelId="{708A980B-7840-4469-9644-FF96F5A5DBFD}">
      <dsp:nvSpPr>
        <dsp:cNvPr id="0" name=""/>
        <dsp:cNvSpPr/>
      </dsp:nvSpPr>
      <dsp:spPr>
        <a:xfrm>
          <a:off x="350175" y="1584180"/>
          <a:ext cx="1010841" cy="1010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1023A-CAB5-4D75-BCE2-B8C76CC0EC5D}">
      <dsp:nvSpPr>
        <dsp:cNvPr id="0" name=""/>
        <dsp:cNvSpPr/>
      </dsp:nvSpPr>
      <dsp:spPr>
        <a:xfrm>
          <a:off x="947031" y="2810405"/>
          <a:ext cx="9638157" cy="100602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8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000" kern="1200" dirty="0" smtClean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План исполнения государственной работы «Лабораторные исследования в рамках эпизоотологического мониторинга»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федеральных учреждений </a:t>
          </a:r>
          <a:r>
            <a:rPr lang="ru-RU" sz="2000" kern="120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Россельхознадзора</a:t>
          </a:r>
          <a:r>
            <a:rPr lang="ru-RU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47031" y="2810405"/>
        <a:ext cx="9638157" cy="1006021"/>
      </dsp:txXfrm>
    </dsp:sp>
    <dsp:sp modelId="{64369F2B-1429-416D-9841-7DB15351E2CB}">
      <dsp:nvSpPr>
        <dsp:cNvPr id="0" name=""/>
        <dsp:cNvSpPr/>
      </dsp:nvSpPr>
      <dsp:spPr>
        <a:xfrm>
          <a:off x="318101" y="2736304"/>
          <a:ext cx="1010841" cy="1010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6EFFA-0510-49E2-8497-AAFA45906B1D}">
      <dsp:nvSpPr>
        <dsp:cNvPr id="0" name=""/>
        <dsp:cNvSpPr/>
      </dsp:nvSpPr>
      <dsp:spPr>
        <a:xfrm>
          <a:off x="397663" y="3888430"/>
          <a:ext cx="10187505" cy="111938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88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План исполнения государственной услуги «Лабораторные исследования по диагностике и профилактике болезней животных, направленных на обеспечение охраны территории РФ от заноса из иностранных государств и распространения болезней животных» федеральных учреждений </a:t>
          </a:r>
          <a:r>
            <a:rPr lang="ru-RU" sz="1800" kern="120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Россельхознадзора</a:t>
          </a:r>
          <a:r>
            <a:rPr lang="ru-RU" sz="1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ru-RU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7663" y="3888430"/>
        <a:ext cx="10187505" cy="1119381"/>
      </dsp:txXfrm>
    </dsp:sp>
    <dsp:sp modelId="{FFC4571F-4638-42FF-874A-231B8B26875D}">
      <dsp:nvSpPr>
        <dsp:cNvPr id="0" name=""/>
        <dsp:cNvSpPr/>
      </dsp:nvSpPr>
      <dsp:spPr>
        <a:xfrm>
          <a:off x="10898" y="3942700"/>
          <a:ext cx="1010841" cy="10108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556A6-F2E9-4A77-922B-D39D11765785}">
      <dsp:nvSpPr>
        <dsp:cNvPr id="0" name=""/>
        <dsp:cNvSpPr/>
      </dsp:nvSpPr>
      <dsp:spPr>
        <a:xfrm rot="5400000">
          <a:off x="3028086" y="-884582"/>
          <a:ext cx="1386573" cy="35024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 предписанию 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</a:t>
          </a:r>
          <a:endParaRPr lang="ru-RU" sz="20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 обращению граждан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sz="20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970139" y="241052"/>
        <a:ext cx="3434782" cy="1251199"/>
      </dsp:txXfrm>
    </dsp:sp>
    <dsp:sp modelId="{64F177EA-BFC4-49A0-BEBA-A81B96DF15C6}">
      <dsp:nvSpPr>
        <dsp:cNvPr id="0" name=""/>
        <dsp:cNvSpPr/>
      </dsp:nvSpPr>
      <dsp:spPr>
        <a:xfrm>
          <a:off x="0" y="43"/>
          <a:ext cx="1970138" cy="1733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проверок-</a:t>
          </a:r>
          <a:r>
            <a:rPr lang="ru-RU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endParaRPr lang="ru-RU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4609" y="84652"/>
        <a:ext cx="1800920" cy="1563999"/>
      </dsp:txXfrm>
    </dsp:sp>
    <dsp:sp modelId="{25CB319B-C86D-4C45-A08B-E7009361686C}">
      <dsp:nvSpPr>
        <dsp:cNvPr id="0" name=""/>
        <dsp:cNvSpPr/>
      </dsp:nvSpPr>
      <dsp:spPr>
        <a:xfrm rot="5400000">
          <a:off x="3028086" y="935295"/>
          <a:ext cx="1386573" cy="350246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Направлены требования 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</a:t>
          </a:r>
          <a:endParaRPr lang="ru-RU" sz="20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Сведения не подтвердились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sz="20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970139" y="2060930"/>
        <a:ext cx="3434782" cy="1251199"/>
      </dsp:txXfrm>
    </dsp:sp>
    <dsp:sp modelId="{EFF16852-CD94-48AF-8D7B-2CF74C8DD56E}">
      <dsp:nvSpPr>
        <dsp:cNvPr id="0" name=""/>
        <dsp:cNvSpPr/>
      </dsp:nvSpPr>
      <dsp:spPr>
        <a:xfrm>
          <a:off x="0" y="1819921"/>
          <a:ext cx="1970138" cy="17332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рейдов-</a:t>
          </a:r>
          <a:r>
            <a:rPr lang="ru-RU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endParaRPr lang="ru-RU" sz="20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4609" y="1904530"/>
        <a:ext cx="1800920" cy="15639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60B48-5378-4BBF-BF4E-71AD09A60742}">
      <dsp:nvSpPr>
        <dsp:cNvPr id="0" name=""/>
        <dsp:cNvSpPr/>
      </dsp:nvSpPr>
      <dsp:spPr>
        <a:xfrm rot="5400000">
          <a:off x="3265428" y="-883389"/>
          <a:ext cx="853969" cy="28374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Инспекционный визит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2273676" y="150050"/>
        <a:ext cx="2795788" cy="770595"/>
      </dsp:txXfrm>
    </dsp:sp>
    <dsp:sp modelId="{3E23800A-BC17-44B1-989C-BC5BF9E24C61}">
      <dsp:nvSpPr>
        <dsp:cNvPr id="0" name=""/>
        <dsp:cNvSpPr/>
      </dsp:nvSpPr>
      <dsp:spPr>
        <a:xfrm>
          <a:off x="1416" y="1617"/>
          <a:ext cx="2272259" cy="1067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КНМ взаимодействие с контролируемым лицом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3525" y="53726"/>
        <a:ext cx="2168041" cy="963244"/>
      </dsp:txXfrm>
    </dsp:sp>
    <dsp:sp modelId="{907BE10E-C87E-47E3-9788-DEB25ADBB60F}">
      <dsp:nvSpPr>
        <dsp:cNvPr id="0" name=""/>
        <dsp:cNvSpPr/>
      </dsp:nvSpPr>
      <dsp:spPr>
        <a:xfrm rot="5400000">
          <a:off x="3265428" y="237446"/>
          <a:ext cx="853969" cy="28374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Выездное обследование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2273676" y="1270886"/>
        <a:ext cx="2795788" cy="770595"/>
      </dsp:txXfrm>
    </dsp:sp>
    <dsp:sp modelId="{DFC1FE14-361D-441D-99DF-5770330ED8F2}">
      <dsp:nvSpPr>
        <dsp:cNvPr id="0" name=""/>
        <dsp:cNvSpPr/>
      </dsp:nvSpPr>
      <dsp:spPr>
        <a:xfrm>
          <a:off x="1416" y="1122452"/>
          <a:ext cx="2272259" cy="1067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КНМ без взаимодействия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3525" y="1174561"/>
        <a:ext cx="2168041" cy="963244"/>
      </dsp:txXfrm>
    </dsp:sp>
    <dsp:sp modelId="{0E38C44C-1215-42F5-969E-673F418FA0B2}">
      <dsp:nvSpPr>
        <dsp:cNvPr id="0" name=""/>
        <dsp:cNvSpPr/>
      </dsp:nvSpPr>
      <dsp:spPr>
        <a:xfrm rot="5400000">
          <a:off x="3265428" y="1358281"/>
          <a:ext cx="853969" cy="28374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Профилактический визит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endParaRPr lang="ru-RU" sz="18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Предостережение </a:t>
          </a:r>
          <a:r>
            <a:rPr lang="ru-RU" sz="1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sz="18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2273676" y="2391721"/>
        <a:ext cx="2795788" cy="770595"/>
      </dsp:txXfrm>
    </dsp:sp>
    <dsp:sp modelId="{504DFAEC-6F89-4410-A73A-361280031080}">
      <dsp:nvSpPr>
        <dsp:cNvPr id="0" name=""/>
        <dsp:cNvSpPr/>
      </dsp:nvSpPr>
      <dsp:spPr>
        <a:xfrm>
          <a:off x="1416" y="2243288"/>
          <a:ext cx="2272259" cy="10674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Профилактические мероприятия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3525" y="2295397"/>
        <a:ext cx="2168041" cy="9632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F0A9F-D478-4D51-88CD-88E68E92F260}">
      <dsp:nvSpPr>
        <dsp:cNvPr id="0" name=""/>
        <dsp:cNvSpPr/>
      </dsp:nvSpPr>
      <dsp:spPr>
        <a:xfrm>
          <a:off x="-5081284" y="-778437"/>
          <a:ext cx="6051276" cy="6051276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7B47B-2D8B-4075-B4B3-7D83CD29AE47}">
      <dsp:nvSpPr>
        <dsp:cNvPr id="0" name=""/>
        <dsp:cNvSpPr/>
      </dsp:nvSpPr>
      <dsp:spPr>
        <a:xfrm>
          <a:off x="623861" y="449440"/>
          <a:ext cx="7523066" cy="898880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1348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Через многофункциональные центры ЛО  -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3861" y="449440"/>
        <a:ext cx="7523066" cy="898880"/>
      </dsp:txXfrm>
    </dsp:sp>
    <dsp:sp modelId="{83C0C178-FEA3-49C7-9C7A-C0C570E856F7}">
      <dsp:nvSpPr>
        <dsp:cNvPr id="0" name=""/>
        <dsp:cNvSpPr/>
      </dsp:nvSpPr>
      <dsp:spPr>
        <a:xfrm>
          <a:off x="62061" y="337080"/>
          <a:ext cx="1123600" cy="11236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51AAE-69D2-4747-AF64-0E55DF0E9E9C}">
      <dsp:nvSpPr>
        <dsp:cNvPr id="0" name=""/>
        <dsp:cNvSpPr/>
      </dsp:nvSpPr>
      <dsp:spPr>
        <a:xfrm>
          <a:off x="950604" y="1797760"/>
          <a:ext cx="7196323" cy="898880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1348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Через портал государственных услуг ЛО -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50604" y="1797760"/>
        <a:ext cx="7196323" cy="898880"/>
      </dsp:txXfrm>
    </dsp:sp>
    <dsp:sp modelId="{6B89DF15-6666-4E42-9D52-24F03B62EFBD}">
      <dsp:nvSpPr>
        <dsp:cNvPr id="0" name=""/>
        <dsp:cNvSpPr/>
      </dsp:nvSpPr>
      <dsp:spPr>
        <a:xfrm>
          <a:off x="388804" y="1685400"/>
          <a:ext cx="1123600" cy="11236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215CA-CDAE-41F7-B637-93BAE52C76E4}">
      <dsp:nvSpPr>
        <dsp:cNvPr id="0" name=""/>
        <dsp:cNvSpPr/>
      </dsp:nvSpPr>
      <dsp:spPr>
        <a:xfrm>
          <a:off x="623861" y="3146081"/>
          <a:ext cx="7523066" cy="898880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1348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Через портал государственных услуг РФ -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3861" y="3146081"/>
        <a:ext cx="7523066" cy="898880"/>
      </dsp:txXfrm>
    </dsp:sp>
    <dsp:sp modelId="{5BC8C492-1EDE-4C91-BC54-BA6ECF5E612D}">
      <dsp:nvSpPr>
        <dsp:cNvPr id="0" name=""/>
        <dsp:cNvSpPr/>
      </dsp:nvSpPr>
      <dsp:spPr>
        <a:xfrm>
          <a:off x="62061" y="3033721"/>
          <a:ext cx="1123600" cy="11236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BB35F-BFFF-4F75-8152-163F596ED21E}">
      <dsp:nvSpPr>
        <dsp:cNvPr id="0" name=""/>
        <dsp:cNvSpPr/>
      </dsp:nvSpPr>
      <dsp:spPr>
        <a:xfrm>
          <a:off x="0" y="2361403"/>
          <a:ext cx="9742040" cy="18149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исполнение</a:t>
          </a:r>
          <a:endParaRPr lang="ru-RU" sz="29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2361403"/>
        <a:ext cx="9742040" cy="980082"/>
      </dsp:txXfrm>
    </dsp:sp>
    <dsp:sp modelId="{EB6B9767-5F31-47D4-B5C3-7CBECB85F9D2}">
      <dsp:nvSpPr>
        <dsp:cNvPr id="0" name=""/>
        <dsp:cNvSpPr/>
      </dsp:nvSpPr>
      <dsp:spPr>
        <a:xfrm>
          <a:off x="0" y="3305186"/>
          <a:ext cx="4871019" cy="8348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44 029,9 </a:t>
          </a:r>
          <a:r>
            <a:rPr lang="ru-RU" sz="33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</a:t>
          </a:r>
          <a:r>
            <a:rPr lang="ru-RU" sz="33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рублей</a:t>
          </a:r>
          <a:endParaRPr lang="ru-RU" sz="33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3305186"/>
        <a:ext cx="4871019" cy="834884"/>
      </dsp:txXfrm>
    </dsp:sp>
    <dsp:sp modelId="{DF084ACF-09BC-424E-A5BC-FD18DEB990EC}">
      <dsp:nvSpPr>
        <dsp:cNvPr id="0" name=""/>
        <dsp:cNvSpPr/>
      </dsp:nvSpPr>
      <dsp:spPr>
        <a:xfrm>
          <a:off x="4871020" y="3305186"/>
          <a:ext cx="4871019" cy="8348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3 420</a:t>
          </a:r>
          <a:r>
            <a:rPr lang="ru-RU" sz="3300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33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особей</a:t>
          </a:r>
          <a:endParaRPr lang="ru-RU" sz="33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71020" y="3305186"/>
        <a:ext cx="4871019" cy="834884"/>
      </dsp:txXfrm>
    </dsp:sp>
    <dsp:sp modelId="{932D0456-2DDE-4B03-B269-05BE6528980D}">
      <dsp:nvSpPr>
        <dsp:cNvPr id="0" name=""/>
        <dsp:cNvSpPr/>
      </dsp:nvSpPr>
      <dsp:spPr>
        <a:xfrm rot="10800000">
          <a:off x="0" y="93"/>
          <a:ext cx="9742040" cy="2388534"/>
        </a:xfrm>
        <a:prstGeom prst="upArrowCallout">
          <a:avLst/>
        </a:prstGeom>
        <a:gradFill rotWithShape="1">
          <a:gsLst>
            <a:gs pos="0">
              <a:schemeClr val="accent2">
                <a:tint val="43000"/>
                <a:satMod val="165000"/>
              </a:schemeClr>
            </a:gs>
            <a:gs pos="55000">
              <a:schemeClr val="accent2">
                <a:tint val="83000"/>
                <a:satMod val="155000"/>
              </a:schemeClr>
            </a:gs>
            <a:gs pos="100000">
              <a:schemeClr val="accent2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финансирование</a:t>
          </a:r>
          <a:endParaRPr lang="ru-RU" sz="29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10800000">
        <a:off x="0" y="93"/>
        <a:ext cx="9742040" cy="838375"/>
      </dsp:txXfrm>
    </dsp:sp>
    <dsp:sp modelId="{4985AC8E-32EF-4F75-839E-52337E32D8B9}">
      <dsp:nvSpPr>
        <dsp:cNvPr id="0" name=""/>
        <dsp:cNvSpPr/>
      </dsp:nvSpPr>
      <dsp:spPr>
        <a:xfrm>
          <a:off x="0" y="778439"/>
          <a:ext cx="4871019" cy="8346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44 355,3 </a:t>
          </a:r>
          <a:r>
            <a:rPr lang="ru-RU" sz="33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</a:t>
          </a:r>
          <a:r>
            <a:rPr lang="ru-RU" sz="33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рублей</a:t>
          </a:r>
          <a:endParaRPr lang="ru-RU" sz="33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778439"/>
        <a:ext cx="4871019" cy="834634"/>
      </dsp:txXfrm>
    </dsp:sp>
    <dsp:sp modelId="{D88A6DC5-F6E5-4C0E-84F9-356254BE7DB1}">
      <dsp:nvSpPr>
        <dsp:cNvPr id="0" name=""/>
        <dsp:cNvSpPr/>
      </dsp:nvSpPr>
      <dsp:spPr>
        <a:xfrm>
          <a:off x="4871020" y="778439"/>
          <a:ext cx="4871019" cy="8346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3  607 </a:t>
          </a:r>
          <a:r>
            <a:rPr lang="ru-RU" sz="33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особей</a:t>
          </a:r>
          <a:endParaRPr lang="ru-RU" sz="33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71020" y="778439"/>
        <a:ext cx="4871019" cy="8346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56999-F82F-4E39-ADCF-1AA9AC6C8C6C}">
      <dsp:nvSpPr>
        <dsp:cNvPr id="0" name=""/>
        <dsp:cNvSpPr/>
      </dsp:nvSpPr>
      <dsp:spPr>
        <a:xfrm>
          <a:off x="-4446654" y="-681956"/>
          <a:ext cx="5297380" cy="5297380"/>
        </a:xfrm>
        <a:prstGeom prst="blockArc">
          <a:avLst>
            <a:gd name="adj1" fmla="val 18900000"/>
            <a:gd name="adj2" fmla="val 2700000"/>
            <a:gd name="adj3" fmla="val 408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85E3A-4467-4B93-88A2-C681390FD613}">
      <dsp:nvSpPr>
        <dsp:cNvPr id="0" name=""/>
        <dsp:cNvSpPr/>
      </dsp:nvSpPr>
      <dsp:spPr>
        <a:xfrm>
          <a:off x="547122" y="393346"/>
          <a:ext cx="7464648" cy="786693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2443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капитальный ремонт –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17 512,39</a:t>
          </a: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 рублей. 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7122" y="393346"/>
        <a:ext cx="7464648" cy="786693"/>
      </dsp:txXfrm>
    </dsp:sp>
    <dsp:sp modelId="{441F9763-7D2E-4626-8C44-5BE8049EBBA6}">
      <dsp:nvSpPr>
        <dsp:cNvPr id="0" name=""/>
        <dsp:cNvSpPr/>
      </dsp:nvSpPr>
      <dsp:spPr>
        <a:xfrm>
          <a:off x="55438" y="295010"/>
          <a:ext cx="983367" cy="98336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BFF1B-586B-43A3-86F3-75912551AA73}">
      <dsp:nvSpPr>
        <dsp:cNvPr id="0" name=""/>
        <dsp:cNvSpPr/>
      </dsp:nvSpPr>
      <dsp:spPr>
        <a:xfrm>
          <a:off x="833085" y="1573387"/>
          <a:ext cx="7178685" cy="786693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2443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лабораторное оборудование –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15 173,61</a:t>
          </a: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тыс. рублей. </a:t>
          </a:r>
        </a:p>
      </dsp:txBody>
      <dsp:txXfrm>
        <a:off x="833085" y="1573387"/>
        <a:ext cx="7178685" cy="786693"/>
      </dsp:txXfrm>
    </dsp:sp>
    <dsp:sp modelId="{957B20A3-ABFD-4FD8-9804-03792CE5648B}">
      <dsp:nvSpPr>
        <dsp:cNvPr id="0" name=""/>
        <dsp:cNvSpPr/>
      </dsp:nvSpPr>
      <dsp:spPr>
        <a:xfrm>
          <a:off x="341401" y="1475050"/>
          <a:ext cx="983367" cy="98336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99E1C-8D49-47CE-8AC0-9FFB03825458}">
      <dsp:nvSpPr>
        <dsp:cNvPr id="0" name=""/>
        <dsp:cNvSpPr/>
      </dsp:nvSpPr>
      <dsp:spPr>
        <a:xfrm>
          <a:off x="576085" y="2736301"/>
          <a:ext cx="7464648" cy="786693"/>
        </a:xfrm>
        <a:prstGeom prst="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2443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на  покупку автомобилей –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9 134,00</a:t>
          </a: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тыс. рублей. 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6085" y="2736301"/>
        <a:ext cx="7464648" cy="786693"/>
      </dsp:txXfrm>
    </dsp:sp>
    <dsp:sp modelId="{9311C48E-8BB3-4B31-BABB-BA8C0E7040E5}">
      <dsp:nvSpPr>
        <dsp:cNvPr id="0" name=""/>
        <dsp:cNvSpPr/>
      </dsp:nvSpPr>
      <dsp:spPr>
        <a:xfrm>
          <a:off x="55438" y="2655090"/>
          <a:ext cx="983367" cy="98336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DE812-3262-439F-B471-408B53FB04BD}">
      <dsp:nvSpPr>
        <dsp:cNvPr id="0" name=""/>
        <dsp:cNvSpPr/>
      </dsp:nvSpPr>
      <dsp:spPr>
        <a:xfrm>
          <a:off x="0" y="933189"/>
          <a:ext cx="3771573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B25B7-2ED9-41AA-92C1-0D804545D114}">
      <dsp:nvSpPr>
        <dsp:cNvPr id="0" name=""/>
        <dsp:cNvSpPr/>
      </dsp:nvSpPr>
      <dsp:spPr>
        <a:xfrm>
          <a:off x="158587" y="0"/>
          <a:ext cx="3590419" cy="11178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790" tIns="0" rIns="9979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приобретено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73</a:t>
          </a:r>
          <a:r>
            <a:rPr lang="ru-RU" sz="2000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единицы </a:t>
          </a:r>
          <a:b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</a:b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лабораторного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оборудования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3158" y="54571"/>
        <a:ext cx="3481277" cy="1008742"/>
      </dsp:txXfrm>
    </dsp:sp>
    <dsp:sp modelId="{6579E417-F06B-45A8-832B-1ED26CAA85CA}">
      <dsp:nvSpPr>
        <dsp:cNvPr id="0" name=""/>
        <dsp:cNvSpPr/>
      </dsp:nvSpPr>
      <dsp:spPr>
        <a:xfrm>
          <a:off x="0" y="2164265"/>
          <a:ext cx="3771573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07CF3-51DA-4112-94A1-B16AA2BB8982}">
      <dsp:nvSpPr>
        <dsp:cNvPr id="0" name=""/>
        <dsp:cNvSpPr/>
      </dsp:nvSpPr>
      <dsp:spPr>
        <a:xfrm>
          <a:off x="179370" y="1365312"/>
          <a:ext cx="3590926" cy="10203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790" tIns="0" rIns="9979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отремонтировано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объекта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9179" y="1415121"/>
        <a:ext cx="3491308" cy="920734"/>
      </dsp:txXfrm>
    </dsp:sp>
    <dsp:sp modelId="{F8B53CF4-73EC-472C-BD40-688CDABB2A29}">
      <dsp:nvSpPr>
        <dsp:cNvPr id="0" name=""/>
        <dsp:cNvSpPr/>
      </dsp:nvSpPr>
      <dsp:spPr>
        <a:xfrm>
          <a:off x="0" y="3525408"/>
          <a:ext cx="3771573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09F50-90CD-4E76-A816-3F6D52F2548B}">
      <dsp:nvSpPr>
        <dsp:cNvPr id="0" name=""/>
        <dsp:cNvSpPr/>
      </dsp:nvSpPr>
      <dsp:spPr>
        <a:xfrm>
          <a:off x="179936" y="2573592"/>
          <a:ext cx="3591636" cy="11235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790" tIns="0" rIns="9979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Приобретено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9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единиц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автотранспорта</a:t>
          </a:r>
          <a:endParaRPr lang="ru-RU" sz="2000" kern="1200" dirty="0">
            <a:latin typeface="+mj-lt"/>
          </a:endParaRPr>
        </a:p>
      </dsp:txBody>
      <dsp:txXfrm>
        <a:off x="234783" y="2628439"/>
        <a:ext cx="3481942" cy="101384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E39EB-6C67-4775-B03B-C6E1BB8E26E4}">
      <dsp:nvSpPr>
        <dsp:cNvPr id="0" name=""/>
        <dsp:cNvSpPr/>
      </dsp:nvSpPr>
      <dsp:spPr>
        <a:xfrm>
          <a:off x="11134" y="11810"/>
          <a:ext cx="9795390" cy="13886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Оформлено более </a:t>
          </a:r>
          <a:r>
            <a:rPr lang="ru-RU" sz="2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76 </a:t>
          </a:r>
          <a:r>
            <a:rPr lang="ru-RU" sz="2800" b="0" kern="1200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млн</a:t>
          </a:r>
          <a:r>
            <a:rPr lang="ru-RU" sz="2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r>
            <a:rPr lang="ru-RU" sz="2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ЭВСД (</a:t>
          </a:r>
          <a:r>
            <a:rPr lang="ru-RU" sz="2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76 298 099</a:t>
          </a: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)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806" y="52482"/>
        <a:ext cx="9714046" cy="1307289"/>
      </dsp:txXfrm>
    </dsp:sp>
    <dsp:sp modelId="{3EDFCC1D-8009-4039-A1B8-CF1A389009AA}">
      <dsp:nvSpPr>
        <dsp:cNvPr id="0" name=""/>
        <dsp:cNvSpPr/>
      </dsp:nvSpPr>
      <dsp:spPr>
        <a:xfrm>
          <a:off x="2016214" y="1648475"/>
          <a:ext cx="6401471" cy="9874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"/>
                <a:satMod val="255000"/>
              </a:schemeClr>
            </a:gs>
            <a:gs pos="55000">
              <a:schemeClr val="accent3">
                <a:tint val="12000"/>
                <a:satMod val="255000"/>
              </a:schemeClr>
            </a:gs>
            <a:gs pos="100000">
              <a:schemeClr val="accent3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Выявлено ошибок </a:t>
          </a:r>
          <a:r>
            <a:rPr lang="ru-RU" sz="2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755</a:t>
          </a:r>
          <a:endParaRPr lang="ru-RU" sz="28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45136" y="1677397"/>
        <a:ext cx="6343627" cy="929631"/>
      </dsp:txXfrm>
    </dsp:sp>
    <dsp:sp modelId="{D788AD5B-022D-4F01-B170-3E2F7A0B5BC0}">
      <dsp:nvSpPr>
        <dsp:cNvPr id="0" name=""/>
        <dsp:cNvSpPr/>
      </dsp:nvSpPr>
      <dsp:spPr>
        <a:xfrm>
          <a:off x="10994" y="2812945"/>
          <a:ext cx="3217892" cy="17672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Уполномоченными специалистами ХС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497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2756" y="2864707"/>
        <a:ext cx="3114368" cy="1663769"/>
      </dsp:txXfrm>
    </dsp:sp>
    <dsp:sp modelId="{BCF61B66-A1CD-4404-86DE-35CBA5D467C2}">
      <dsp:nvSpPr>
        <dsp:cNvPr id="0" name=""/>
        <dsp:cNvSpPr/>
      </dsp:nvSpPr>
      <dsp:spPr>
        <a:xfrm>
          <a:off x="3364038" y="2812945"/>
          <a:ext cx="3217892" cy="17672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Аттестованными специалистами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37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415800" y="2864707"/>
        <a:ext cx="3114368" cy="1663769"/>
      </dsp:txXfrm>
    </dsp:sp>
    <dsp:sp modelId="{A4C662B0-D454-4635-BA80-355B2A97944B}">
      <dsp:nvSpPr>
        <dsp:cNvPr id="0" name=""/>
        <dsp:cNvSpPr/>
      </dsp:nvSpPr>
      <dsp:spPr>
        <a:xfrm>
          <a:off x="6734168" y="2814247"/>
          <a:ext cx="3217892" cy="17672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ГВС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221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785930" y="2866009"/>
        <a:ext cx="3114368" cy="166376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B5B9D-C872-476C-832E-F6C402D329D5}">
      <dsp:nvSpPr>
        <dsp:cNvPr id="0" name=""/>
        <dsp:cNvSpPr/>
      </dsp:nvSpPr>
      <dsp:spPr>
        <a:xfrm>
          <a:off x="-5122489" y="-784701"/>
          <a:ext cx="6100224" cy="610022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A63B0-0D29-4A00-827F-A8E0815DE0CD}">
      <dsp:nvSpPr>
        <dsp:cNvPr id="0" name=""/>
        <dsp:cNvSpPr/>
      </dsp:nvSpPr>
      <dsp:spPr>
        <a:xfrm>
          <a:off x="364696" y="130391"/>
          <a:ext cx="10883406" cy="693407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7862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инициировано принятие </a:t>
          </a:r>
          <a:r>
            <a:rPr lang="ru-RU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3-х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постановлений Правительства Ленинградской области;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64696" y="130391"/>
        <a:ext cx="10883406" cy="693407"/>
      </dsp:txXfrm>
    </dsp:sp>
    <dsp:sp modelId="{BEED8482-AAB3-4394-B1E8-F7FBB46AADDA}">
      <dsp:nvSpPr>
        <dsp:cNvPr id="0" name=""/>
        <dsp:cNvSpPr/>
      </dsp:nvSpPr>
      <dsp:spPr>
        <a:xfrm>
          <a:off x="66568" y="178967"/>
          <a:ext cx="596256" cy="5962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3108A-943C-4814-A849-4A8A7B567555}">
      <dsp:nvSpPr>
        <dsp:cNvPr id="0" name=""/>
        <dsp:cNvSpPr/>
      </dsp:nvSpPr>
      <dsp:spPr>
        <a:xfrm>
          <a:off x="757066" y="954009"/>
          <a:ext cx="10491037" cy="477004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7862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нормативных правовых актов в форме приказов;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57066" y="954009"/>
        <a:ext cx="10491037" cy="477004"/>
      </dsp:txXfrm>
    </dsp:sp>
    <dsp:sp modelId="{CD13E9B9-1090-4C88-B04D-09454071B8B4}">
      <dsp:nvSpPr>
        <dsp:cNvPr id="0" name=""/>
        <dsp:cNvSpPr/>
      </dsp:nvSpPr>
      <dsp:spPr>
        <a:xfrm>
          <a:off x="458938" y="894384"/>
          <a:ext cx="596256" cy="5962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DD73B-5BD3-4C8D-9BD3-F5FAD3E45F0E}">
      <dsp:nvSpPr>
        <dsp:cNvPr id="0" name=""/>
        <dsp:cNvSpPr/>
      </dsp:nvSpPr>
      <dsp:spPr>
        <a:xfrm>
          <a:off x="936486" y="1669426"/>
          <a:ext cx="10311616" cy="477004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7862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принято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221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правовых актов в форме распоряжений;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36486" y="1669426"/>
        <a:ext cx="10311616" cy="477004"/>
      </dsp:txXfrm>
    </dsp:sp>
    <dsp:sp modelId="{9FB46E44-8D88-443C-B825-84250E25D241}">
      <dsp:nvSpPr>
        <dsp:cNvPr id="0" name=""/>
        <dsp:cNvSpPr/>
      </dsp:nvSpPr>
      <dsp:spPr>
        <a:xfrm>
          <a:off x="638358" y="1609801"/>
          <a:ext cx="596256" cy="5962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C0A1B-0B19-4580-B62C-B504470BF2E3}">
      <dsp:nvSpPr>
        <dsp:cNvPr id="0" name=""/>
        <dsp:cNvSpPr/>
      </dsp:nvSpPr>
      <dsp:spPr>
        <a:xfrm>
          <a:off x="936486" y="2265444"/>
          <a:ext cx="10311616" cy="714896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7862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Проведено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плановых и внеплановых проверок подведомственных учреждений;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36486" y="2265444"/>
        <a:ext cx="10311616" cy="714896"/>
      </dsp:txXfrm>
    </dsp:sp>
    <dsp:sp modelId="{B91D3662-712A-46BF-83B4-C360978EEEA3}">
      <dsp:nvSpPr>
        <dsp:cNvPr id="0" name=""/>
        <dsp:cNvSpPr/>
      </dsp:nvSpPr>
      <dsp:spPr>
        <a:xfrm>
          <a:off x="638358" y="2324764"/>
          <a:ext cx="596256" cy="5962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FE2AE-670A-4699-8888-6CDDEF29ACD6}">
      <dsp:nvSpPr>
        <dsp:cNvPr id="0" name=""/>
        <dsp:cNvSpPr/>
      </dsp:nvSpPr>
      <dsp:spPr>
        <a:xfrm>
          <a:off x="757066" y="3099807"/>
          <a:ext cx="10491037" cy="477004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7862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рассмотрено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акта прокурорского реагирования;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57066" y="3099807"/>
        <a:ext cx="10491037" cy="477004"/>
      </dsp:txXfrm>
    </dsp:sp>
    <dsp:sp modelId="{6B74F983-BFA7-437A-B5FE-453EE3021F37}">
      <dsp:nvSpPr>
        <dsp:cNvPr id="0" name=""/>
        <dsp:cNvSpPr/>
      </dsp:nvSpPr>
      <dsp:spPr>
        <a:xfrm>
          <a:off x="458938" y="3040181"/>
          <a:ext cx="596256" cy="5962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ED164-F6E4-4B5D-940F-E1E8131651DA}">
      <dsp:nvSpPr>
        <dsp:cNvPr id="0" name=""/>
        <dsp:cNvSpPr/>
      </dsp:nvSpPr>
      <dsp:spPr>
        <a:xfrm>
          <a:off x="364696" y="3815223"/>
          <a:ext cx="10883406" cy="477004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7862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зарегистрировано всего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29 162</a:t>
          </a:r>
          <a:r>
            <a:rPr lang="ru-RU" sz="2000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документов.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64696" y="3815223"/>
        <a:ext cx="10883406" cy="477004"/>
      </dsp:txXfrm>
    </dsp:sp>
    <dsp:sp modelId="{BB33AE98-5926-4F2E-B1E0-6508DD1B1E81}">
      <dsp:nvSpPr>
        <dsp:cNvPr id="0" name=""/>
        <dsp:cNvSpPr/>
      </dsp:nvSpPr>
      <dsp:spPr>
        <a:xfrm>
          <a:off x="66568" y="3755598"/>
          <a:ext cx="596256" cy="5962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93127-DF41-4F79-B692-D52F25720F34}">
      <dsp:nvSpPr>
        <dsp:cNvPr id="0" name=""/>
        <dsp:cNvSpPr/>
      </dsp:nvSpPr>
      <dsp:spPr>
        <a:xfrm>
          <a:off x="-5453183" y="-835069"/>
          <a:ext cx="6493799" cy="6493799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04287-09C6-44A0-9AEA-473683C38E40}">
      <dsp:nvSpPr>
        <dsp:cNvPr id="0" name=""/>
        <dsp:cNvSpPr/>
      </dsp:nvSpPr>
      <dsp:spPr>
        <a:xfrm>
          <a:off x="664091" y="168857"/>
          <a:ext cx="7544829" cy="10122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575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структурных подразделений Регионального центра эпизоотического и экологического мониторинга акваторий региона.</a:t>
          </a:r>
          <a:endParaRPr lang="ru-RU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64091" y="168857"/>
        <a:ext cx="7544829" cy="1012273"/>
      </dsp:txXfrm>
    </dsp:sp>
    <dsp:sp modelId="{33A19793-8F6A-4583-B878-CF9E324BD8AF}">
      <dsp:nvSpPr>
        <dsp:cNvPr id="0" name=""/>
        <dsp:cNvSpPr/>
      </dsp:nvSpPr>
      <dsp:spPr>
        <a:xfrm>
          <a:off x="61537" y="84606"/>
          <a:ext cx="1205914" cy="12059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CE0F2-1BA6-4FC8-AA47-D990FE59F304}">
      <dsp:nvSpPr>
        <dsp:cNvPr id="0" name=""/>
        <dsp:cNvSpPr/>
      </dsp:nvSpPr>
      <dsp:spPr>
        <a:xfrm>
          <a:off x="1020204" y="1655311"/>
          <a:ext cx="7194149" cy="1513037"/>
        </a:xfrm>
        <a:prstGeom prst="rect">
          <a:avLst/>
        </a:prstGeom>
        <a:solidFill>
          <a:schemeClr val="accent2">
            <a:hueOff val="3375995"/>
            <a:satOff val="1250"/>
            <a:lumOff val="3823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575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Отобрано </a:t>
          </a:r>
          <a:r>
            <a:rPr lang="ru-RU" sz="1800" b="1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4922</a:t>
          </a: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проб биологического материала рыбы и воды, проведено </a:t>
          </a:r>
          <a:r>
            <a:rPr lang="ru-RU" sz="1800" b="1" kern="1200" dirty="0" smtClean="0">
              <a:latin typeface="Tahoma" panose="020B0604030504040204" pitchFamily="34" charset="0"/>
              <a:cs typeface="Tahoma" panose="020B0604030504040204" pitchFamily="34" charset="0"/>
            </a:rPr>
            <a:t>96390</a:t>
          </a:r>
          <a:r>
            <a:rPr lang="ru-RU" sz="1800" b="0" kern="1200" dirty="0" smtClean="0">
              <a:latin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исследований на паразитарные, бактериальные, вирусные болезни рыб, показатели качества и безопасности пищевой продукции и гидрохимические показатели воды.</a:t>
          </a:r>
          <a:endParaRPr lang="ru-RU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20204" y="1655311"/>
        <a:ext cx="7194149" cy="1513037"/>
      </dsp:txXfrm>
    </dsp:sp>
    <dsp:sp modelId="{55179A0A-CBA4-4864-93A9-B5E69F21F9A2}">
      <dsp:nvSpPr>
        <dsp:cNvPr id="0" name=""/>
        <dsp:cNvSpPr/>
      </dsp:nvSpPr>
      <dsp:spPr>
        <a:xfrm>
          <a:off x="417246" y="1808872"/>
          <a:ext cx="1205914" cy="12059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3375995"/>
              <a:satOff val="1250"/>
              <a:lumOff val="3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687F0-7BE6-41E1-B93D-A090561F266C}">
      <dsp:nvSpPr>
        <dsp:cNvPr id="0" name=""/>
        <dsp:cNvSpPr/>
      </dsp:nvSpPr>
      <dsp:spPr>
        <a:xfrm>
          <a:off x="664468" y="3421653"/>
          <a:ext cx="7544829" cy="964732"/>
        </a:xfrm>
        <a:prstGeom prst="rect">
          <a:avLst/>
        </a:prstGeom>
        <a:solidFill>
          <a:schemeClr val="accent2">
            <a:hueOff val="6751989"/>
            <a:satOff val="2501"/>
            <a:lumOff val="7646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575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Обследовано </a:t>
          </a:r>
          <a:r>
            <a:rPr lang="ru-RU" sz="1800" b="1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55</a:t>
          </a: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рыбоводных хозяйств и </a:t>
          </a:r>
          <a:r>
            <a:rPr lang="ru-RU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</a:t>
          </a: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рыбопромысловых водоёмов.</a:t>
          </a:r>
          <a:endParaRPr lang="ru-RU" sz="18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64468" y="3421653"/>
        <a:ext cx="7544829" cy="964732"/>
      </dsp:txXfrm>
    </dsp:sp>
    <dsp:sp modelId="{FB62ECAC-1473-4E0C-BE34-8FF971649245}">
      <dsp:nvSpPr>
        <dsp:cNvPr id="0" name=""/>
        <dsp:cNvSpPr/>
      </dsp:nvSpPr>
      <dsp:spPr>
        <a:xfrm>
          <a:off x="66566" y="3255970"/>
          <a:ext cx="1205914" cy="12059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6751989"/>
              <a:satOff val="2501"/>
              <a:lumOff val="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E5837-2BF1-48D0-83AD-9AF202EE710A}">
      <dsp:nvSpPr>
        <dsp:cNvPr id="0" name=""/>
        <dsp:cNvSpPr/>
      </dsp:nvSpPr>
      <dsp:spPr>
        <a:xfrm>
          <a:off x="0" y="0"/>
          <a:ext cx="2184299" cy="509743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1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мониторинговые экологические исследования акватории порта Приморск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0" y="2038974"/>
        <a:ext cx="2184299" cy="2038974"/>
      </dsp:txXfrm>
    </dsp:sp>
    <dsp:sp modelId="{E118FBB7-6B6C-4B35-83E7-625D604FC4C9}">
      <dsp:nvSpPr>
        <dsp:cNvPr id="0" name=""/>
        <dsp:cNvSpPr/>
      </dsp:nvSpPr>
      <dsp:spPr>
        <a:xfrm>
          <a:off x="243426" y="305846"/>
          <a:ext cx="1697446" cy="169744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5D19B-95CD-4A47-99A8-082881CEF734}">
      <dsp:nvSpPr>
        <dsp:cNvPr id="0" name=""/>
        <dsp:cNvSpPr/>
      </dsp:nvSpPr>
      <dsp:spPr>
        <a:xfrm>
          <a:off x="2249828" y="0"/>
          <a:ext cx="2184299" cy="5097436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мероприятия по предотвращению «цветения воды» и сокращению численности сине-зеленых водорослей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249828" y="2038974"/>
        <a:ext cx="2184299" cy="2038974"/>
      </dsp:txXfrm>
    </dsp:sp>
    <dsp:sp modelId="{9A52B9E9-6C49-46E8-9EA4-5FD4C823A97D}">
      <dsp:nvSpPr>
        <dsp:cNvPr id="0" name=""/>
        <dsp:cNvSpPr/>
      </dsp:nvSpPr>
      <dsp:spPr>
        <a:xfrm>
          <a:off x="2537253" y="288039"/>
          <a:ext cx="1697446" cy="169744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018C7-5AB0-4E4A-BC7F-0A9E867BDA8C}">
      <dsp:nvSpPr>
        <dsp:cNvPr id="0" name=""/>
        <dsp:cNvSpPr/>
      </dsp:nvSpPr>
      <dsp:spPr>
        <a:xfrm>
          <a:off x="4501972" y="0"/>
          <a:ext cx="2184299" cy="509743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оценка экологического состояния водоемов Выборгского и Кировского районов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501972" y="2038974"/>
        <a:ext cx="2184299" cy="2038974"/>
      </dsp:txXfrm>
    </dsp:sp>
    <dsp:sp modelId="{5CCC6D4C-D76D-454D-9D8F-EFB54E95336E}">
      <dsp:nvSpPr>
        <dsp:cNvPr id="0" name=""/>
        <dsp:cNvSpPr/>
      </dsp:nvSpPr>
      <dsp:spPr>
        <a:xfrm>
          <a:off x="4769496" y="288039"/>
          <a:ext cx="1697446" cy="169744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48C63-4370-4B9C-AB07-F7FF2AC000CC}">
      <dsp:nvSpPr>
        <dsp:cNvPr id="0" name=""/>
        <dsp:cNvSpPr/>
      </dsp:nvSpPr>
      <dsp:spPr>
        <a:xfrm>
          <a:off x="6749486" y="0"/>
          <a:ext cx="2184299" cy="509743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участие в </a:t>
          </a:r>
          <a:r>
            <a:rPr lang="ru-RU" sz="1800" b="1" i="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r>
            <a:rPr lang="ru-RU" sz="1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научных экспедициях Ладожское и Онежское озера, Финский залив Балтийского моря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6749486" y="2038974"/>
        <a:ext cx="2184299" cy="2038974"/>
      </dsp:txXfrm>
    </dsp:sp>
    <dsp:sp modelId="{FD229061-B660-40C0-910F-6FE5E4A05B49}">
      <dsp:nvSpPr>
        <dsp:cNvPr id="0" name=""/>
        <dsp:cNvSpPr/>
      </dsp:nvSpPr>
      <dsp:spPr>
        <a:xfrm>
          <a:off x="6992913" y="305846"/>
          <a:ext cx="1697446" cy="169744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BB05B-8DE2-412B-AC58-2AB769E69183}">
      <dsp:nvSpPr>
        <dsp:cNvPr id="0" name=""/>
        <dsp:cNvSpPr/>
      </dsp:nvSpPr>
      <dsp:spPr>
        <a:xfrm>
          <a:off x="8900541" y="0"/>
          <a:ext cx="2184299" cy="509743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accent6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подготовлена и проведена конференция </a:t>
          </a:r>
          <a:r>
            <a:rPr lang="ru-RU" sz="18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«Здоровая рыба в чистой воде»</a:t>
          </a:r>
          <a:endParaRPr lang="ru-RU" sz="1800" b="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900541" y="2038974"/>
        <a:ext cx="2184299" cy="2038974"/>
      </dsp:txXfrm>
    </dsp:sp>
    <dsp:sp modelId="{938F563B-312D-4B03-B986-AF7032B42536}">
      <dsp:nvSpPr>
        <dsp:cNvPr id="0" name=""/>
        <dsp:cNvSpPr/>
      </dsp:nvSpPr>
      <dsp:spPr>
        <a:xfrm>
          <a:off x="9242742" y="305846"/>
          <a:ext cx="1697446" cy="169744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AC7AA5-0630-4A9E-B64A-CEBD9AC8B564}">
      <dsp:nvSpPr>
        <dsp:cNvPr id="0" name=""/>
        <dsp:cNvSpPr/>
      </dsp:nvSpPr>
      <dsp:spPr>
        <a:xfrm>
          <a:off x="447344" y="4077948"/>
          <a:ext cx="10288925" cy="764615"/>
        </a:xfrm>
        <a:prstGeom prst="leftRightArrow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B7544-D78E-47B1-B6EE-8A437749A02E}">
      <dsp:nvSpPr>
        <dsp:cNvPr id="0" name=""/>
        <dsp:cNvSpPr/>
      </dsp:nvSpPr>
      <dsp:spPr>
        <a:xfrm>
          <a:off x="-3003926" y="-462623"/>
          <a:ext cx="3583524" cy="3583524"/>
        </a:xfrm>
        <a:prstGeom prst="blockArc">
          <a:avLst>
            <a:gd name="adj1" fmla="val 18900000"/>
            <a:gd name="adj2" fmla="val 2700000"/>
            <a:gd name="adj3" fmla="val 60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5E174-DC60-4C7D-9A32-B5FC2756F197}">
      <dsp:nvSpPr>
        <dsp:cNvPr id="0" name=""/>
        <dsp:cNvSpPr/>
      </dsp:nvSpPr>
      <dsp:spPr>
        <a:xfrm>
          <a:off x="405653" y="268188"/>
          <a:ext cx="7659242" cy="531655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2200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заключено соглашений </a:t>
          </a:r>
          <a:r>
            <a:rPr lang="ru-RU" sz="2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16</a:t>
          </a:r>
          <a:endParaRPr lang="ru-RU" sz="28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5653" y="268188"/>
        <a:ext cx="7659242" cy="531655"/>
      </dsp:txXfrm>
    </dsp:sp>
    <dsp:sp modelId="{6FABFF00-B3CB-436F-8566-017EE94C14CC}">
      <dsp:nvSpPr>
        <dsp:cNvPr id="0" name=""/>
        <dsp:cNvSpPr/>
      </dsp:nvSpPr>
      <dsp:spPr>
        <a:xfrm>
          <a:off x="9660" y="202799"/>
          <a:ext cx="664569" cy="6645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94504-8B67-452A-B8B2-08ACE5181DDC}">
      <dsp:nvSpPr>
        <dsp:cNvPr id="0" name=""/>
        <dsp:cNvSpPr/>
      </dsp:nvSpPr>
      <dsp:spPr>
        <a:xfrm>
          <a:off x="565925" y="1063310"/>
          <a:ext cx="7465986" cy="531655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2200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Убито свиней (голов) </a:t>
          </a:r>
          <a:r>
            <a:rPr lang="ru-RU" sz="2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537</a:t>
          </a:r>
          <a:endParaRPr lang="ru-RU" sz="28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65925" y="1063310"/>
        <a:ext cx="7465986" cy="531655"/>
      </dsp:txXfrm>
    </dsp:sp>
    <dsp:sp modelId="{C616A71F-6FF8-4E22-9F3E-6B09E4C72C06}">
      <dsp:nvSpPr>
        <dsp:cNvPr id="0" name=""/>
        <dsp:cNvSpPr/>
      </dsp:nvSpPr>
      <dsp:spPr>
        <a:xfrm>
          <a:off x="233640" y="996853"/>
          <a:ext cx="664569" cy="6645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784C8-10F1-452B-92F0-1AA90FAE25AA}">
      <dsp:nvSpPr>
        <dsp:cNvPr id="0" name=""/>
        <dsp:cNvSpPr/>
      </dsp:nvSpPr>
      <dsp:spPr>
        <a:xfrm>
          <a:off x="372668" y="1860793"/>
          <a:ext cx="7659242" cy="531655"/>
        </a:xfrm>
        <a:prstGeom prst="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2200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Перечислено </a:t>
          </a:r>
          <a:r>
            <a:rPr lang="ru-RU" sz="28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5 196,2  </a:t>
          </a: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 руб.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72668" y="1860793"/>
        <a:ext cx="7659242" cy="531655"/>
      </dsp:txXfrm>
    </dsp:sp>
    <dsp:sp modelId="{FA899C22-16E2-4126-9C0E-53483E073B28}">
      <dsp:nvSpPr>
        <dsp:cNvPr id="0" name=""/>
        <dsp:cNvSpPr/>
      </dsp:nvSpPr>
      <dsp:spPr>
        <a:xfrm>
          <a:off x="40383" y="1794336"/>
          <a:ext cx="664569" cy="6645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D9A65-120C-4008-AA49-787065301160}">
      <dsp:nvSpPr>
        <dsp:cNvPr id="0" name=""/>
        <dsp:cNvSpPr/>
      </dsp:nvSpPr>
      <dsp:spPr>
        <a:xfrm>
          <a:off x="0" y="807413"/>
          <a:ext cx="729887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A814A-B742-4725-98CA-6D7B25BBD8BE}">
      <dsp:nvSpPr>
        <dsp:cNvPr id="0" name=""/>
        <dsp:cNvSpPr/>
      </dsp:nvSpPr>
      <dsp:spPr>
        <a:xfrm>
          <a:off x="484966" y="532385"/>
          <a:ext cx="6488958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5267" tIns="0" rIns="24526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438</a:t>
          </a:r>
          <a:r>
            <a:rPr lang="ru-RU" sz="1900" b="1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900" b="0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новостей на официальном сайте;</a:t>
          </a:r>
          <a:endParaRPr lang="ru-RU" sz="1900" b="0" kern="120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2346" y="559765"/>
        <a:ext cx="6434198" cy="506120"/>
      </dsp:txXfrm>
    </dsp:sp>
    <dsp:sp modelId="{08AED0E5-D5F5-42F6-97FA-73366263E54A}">
      <dsp:nvSpPr>
        <dsp:cNvPr id="0" name=""/>
        <dsp:cNvSpPr/>
      </dsp:nvSpPr>
      <dsp:spPr>
        <a:xfrm>
          <a:off x="0" y="1669253"/>
          <a:ext cx="729887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5B6A6-209F-4674-8B75-F5434FDE170A}">
      <dsp:nvSpPr>
        <dsp:cNvPr id="0" name=""/>
        <dsp:cNvSpPr/>
      </dsp:nvSpPr>
      <dsp:spPr>
        <a:xfrm>
          <a:off x="463497" y="1388813"/>
          <a:ext cx="6488958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5267" tIns="0" rIns="24526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343</a:t>
          </a:r>
          <a:r>
            <a:rPr lang="ru-RU" sz="1900" b="1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900" b="0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публикации в социальных сетях;</a:t>
          </a:r>
          <a:endParaRPr lang="ru-RU" sz="1900" b="0" kern="120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0877" y="1416193"/>
        <a:ext cx="6434198" cy="506120"/>
      </dsp:txXfrm>
    </dsp:sp>
    <dsp:sp modelId="{BD5E7297-B437-4952-B534-BC4B62FABCCB}">
      <dsp:nvSpPr>
        <dsp:cNvPr id="0" name=""/>
        <dsp:cNvSpPr/>
      </dsp:nvSpPr>
      <dsp:spPr>
        <a:xfrm>
          <a:off x="0" y="2531093"/>
          <a:ext cx="733168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76039-DBDB-47E7-9F9A-0E2509C2D289}">
      <dsp:nvSpPr>
        <dsp:cNvPr id="0" name=""/>
        <dsp:cNvSpPr/>
      </dsp:nvSpPr>
      <dsp:spPr>
        <a:xfrm>
          <a:off x="463497" y="2250653"/>
          <a:ext cx="6488958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5267" tIns="0" rIns="24526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61</a:t>
          </a:r>
          <a:r>
            <a:rPr lang="ru-RU" sz="1900" b="1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900" b="0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видеоматериал;</a:t>
          </a:r>
          <a:endParaRPr lang="ru-RU" sz="1900" b="0" kern="120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0877" y="2278033"/>
        <a:ext cx="6434198" cy="506120"/>
      </dsp:txXfrm>
    </dsp:sp>
    <dsp:sp modelId="{76D31B26-3107-4C47-A01E-75A306DA7118}">
      <dsp:nvSpPr>
        <dsp:cNvPr id="0" name=""/>
        <dsp:cNvSpPr/>
      </dsp:nvSpPr>
      <dsp:spPr>
        <a:xfrm>
          <a:off x="0" y="3392933"/>
          <a:ext cx="739769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54E72-6901-49E9-A664-09A54CD6BF0C}">
      <dsp:nvSpPr>
        <dsp:cNvPr id="0" name=""/>
        <dsp:cNvSpPr/>
      </dsp:nvSpPr>
      <dsp:spPr>
        <a:xfrm>
          <a:off x="463497" y="3112493"/>
          <a:ext cx="6488958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5267" tIns="0" rIns="24526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90</a:t>
          </a:r>
          <a:r>
            <a:rPr lang="ru-RU" sz="1900" b="1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900" b="0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закрытых обращений в Инцидент Менеджмент;</a:t>
          </a:r>
          <a:endParaRPr lang="ru-RU" sz="1900" b="0" kern="120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0877" y="3139873"/>
        <a:ext cx="6434198" cy="506120"/>
      </dsp:txXfrm>
    </dsp:sp>
    <dsp:sp modelId="{AB79EE0F-EC37-407D-9012-6DFBDD24322A}">
      <dsp:nvSpPr>
        <dsp:cNvPr id="0" name=""/>
        <dsp:cNvSpPr/>
      </dsp:nvSpPr>
      <dsp:spPr>
        <a:xfrm>
          <a:off x="0" y="4254773"/>
          <a:ext cx="739769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C21C1-8EDF-4E48-89C8-559BB17C93FC}">
      <dsp:nvSpPr>
        <dsp:cNvPr id="0" name=""/>
        <dsp:cNvSpPr/>
      </dsp:nvSpPr>
      <dsp:spPr>
        <a:xfrm>
          <a:off x="463497" y="3974333"/>
          <a:ext cx="6488958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5267" tIns="0" rIns="245267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организация и освещение более </a:t>
          </a:r>
          <a:r>
            <a:rPr lang="ru-RU" sz="19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25</a:t>
          </a:r>
          <a:r>
            <a:rPr lang="ru-RU" sz="1900" b="1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900" b="0" kern="12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мероприятий.</a:t>
          </a:r>
          <a:endParaRPr lang="ru-RU" sz="1900" b="0" kern="1200" dirty="0">
            <a:solidFill>
              <a:schemeClr val="accent2">
                <a:lumMod val="50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0877" y="4001713"/>
        <a:ext cx="6434198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AC81D-DC48-41DC-B855-C140EC5001ED}">
      <dsp:nvSpPr>
        <dsp:cNvPr id="0" name=""/>
        <dsp:cNvSpPr/>
      </dsp:nvSpPr>
      <dsp:spPr>
        <a:xfrm>
          <a:off x="2157" y="323155"/>
          <a:ext cx="3774993" cy="1801960"/>
        </a:xfrm>
        <a:prstGeom prst="chevron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Ликвидировано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363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ЛПХ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4934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головы свиней 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03137" y="323155"/>
        <a:ext cx="1973033" cy="1801960"/>
      </dsp:txXfrm>
    </dsp:sp>
    <dsp:sp modelId="{C98597D8-F08B-4E66-97A1-F6677138B6CD}">
      <dsp:nvSpPr>
        <dsp:cNvPr id="0" name=""/>
        <dsp:cNvSpPr/>
      </dsp:nvSpPr>
      <dsp:spPr>
        <a:xfrm>
          <a:off x="3327811" y="325456"/>
          <a:ext cx="3931228" cy="1797359"/>
        </a:xfrm>
        <a:prstGeom prst="chevron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Ликвидировано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34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КФХ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1983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головы свиней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226491" y="325456"/>
        <a:ext cx="2133869" cy="1797359"/>
      </dsp:txXfrm>
    </dsp:sp>
    <dsp:sp modelId="{0C1890A0-48BA-4A9C-9A48-2514CB84234C}">
      <dsp:nvSpPr>
        <dsp:cNvPr id="0" name=""/>
        <dsp:cNvSpPr/>
      </dsp:nvSpPr>
      <dsp:spPr>
        <a:xfrm>
          <a:off x="6809700" y="344122"/>
          <a:ext cx="4493397" cy="1760027"/>
        </a:xfrm>
        <a:prstGeom prst="chevron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Выплачено: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 ЛО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–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70 524,9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 руб.; </a:t>
          </a:r>
          <a:r>
            <a:rPr lang="ru-RU" sz="20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Бюджет РФ -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5 399,0 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тыс. руб. 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689714" y="344122"/>
        <a:ext cx="2733370" cy="17600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340CA-F8EF-408C-B160-17C00130D461}">
      <dsp:nvSpPr>
        <dsp:cNvPr id="0" name=""/>
        <dsp:cNvSpPr/>
      </dsp:nvSpPr>
      <dsp:spPr>
        <a:xfrm>
          <a:off x="0" y="880490"/>
          <a:ext cx="5895725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50E7F4-4615-4C3C-9B54-690DE1260AAE}">
      <dsp:nvSpPr>
        <dsp:cNvPr id="0" name=""/>
        <dsp:cNvSpPr/>
      </dsp:nvSpPr>
      <dsp:spPr>
        <a:xfrm>
          <a:off x="366795" y="39170"/>
          <a:ext cx="5135138" cy="1682640"/>
        </a:xfrm>
        <a:prstGeom prst="round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4096" tIns="0" rIns="1940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86</a:t>
          </a:r>
          <a:r>
            <a:rPr lang="ru-RU" sz="24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заседаний ПЭК при районных администрациях.</a:t>
          </a:r>
          <a:endParaRPr lang="ru-RU" sz="2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48935" y="121310"/>
        <a:ext cx="4970858" cy="1518360"/>
      </dsp:txXfrm>
    </dsp:sp>
    <dsp:sp modelId="{24A69626-71F7-4102-8E80-B98FE0DF3A00}">
      <dsp:nvSpPr>
        <dsp:cNvPr id="0" name=""/>
        <dsp:cNvSpPr/>
      </dsp:nvSpPr>
      <dsp:spPr>
        <a:xfrm>
          <a:off x="0" y="3466010"/>
          <a:ext cx="5895725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711AF-FB7D-4182-B900-6D73123AEFAA}">
      <dsp:nvSpPr>
        <dsp:cNvPr id="0" name=""/>
        <dsp:cNvSpPr/>
      </dsp:nvSpPr>
      <dsp:spPr>
        <a:xfrm>
          <a:off x="366795" y="2624690"/>
          <a:ext cx="5135138" cy="1682640"/>
        </a:xfrm>
        <a:prstGeom prst="round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4096" tIns="0" rIns="19409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ru-RU" sz="24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заседания ПЭК при Правительстве ЛО.</a:t>
          </a:r>
          <a:endParaRPr lang="ru-RU" sz="24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48935" y="2706830"/>
        <a:ext cx="4970858" cy="15183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BDC13-A0D0-472D-8EA6-1FA8A8CCB624}">
      <dsp:nvSpPr>
        <dsp:cNvPr id="0" name=""/>
        <dsp:cNvSpPr/>
      </dsp:nvSpPr>
      <dsp:spPr>
        <a:xfrm>
          <a:off x="2569" y="0"/>
          <a:ext cx="2693465" cy="434765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КШУ, 26.02-12.03.2021</a:t>
          </a:r>
          <a:endParaRPr lang="ru-RU" sz="2900" b="1" kern="1200" dirty="0"/>
        </a:p>
      </dsp:txBody>
      <dsp:txXfrm>
        <a:off x="2569" y="1739063"/>
        <a:ext cx="2693465" cy="1739063"/>
      </dsp:txXfrm>
    </dsp:sp>
    <dsp:sp modelId="{B06D8778-EECB-45AC-B019-0839248B551A}">
      <dsp:nvSpPr>
        <dsp:cNvPr id="0" name=""/>
        <dsp:cNvSpPr/>
      </dsp:nvSpPr>
      <dsp:spPr>
        <a:xfrm>
          <a:off x="625417" y="260859"/>
          <a:ext cx="1447770" cy="144777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07B1E-2A37-45F8-BB03-D3897ED156AF}">
      <dsp:nvSpPr>
        <dsp:cNvPr id="0" name=""/>
        <dsp:cNvSpPr/>
      </dsp:nvSpPr>
      <dsp:spPr>
        <a:xfrm>
          <a:off x="2776839" y="0"/>
          <a:ext cx="2693465" cy="434765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Учения Приозерск, 13.08.2021</a:t>
          </a:r>
          <a:endParaRPr lang="ru-RU" sz="2900" b="1" kern="1200" dirty="0"/>
        </a:p>
      </dsp:txBody>
      <dsp:txXfrm>
        <a:off x="2776839" y="1739063"/>
        <a:ext cx="2693465" cy="1739063"/>
      </dsp:txXfrm>
    </dsp:sp>
    <dsp:sp modelId="{B66CADB6-A27B-4C20-B5F1-7D76A18BC115}">
      <dsp:nvSpPr>
        <dsp:cNvPr id="0" name=""/>
        <dsp:cNvSpPr/>
      </dsp:nvSpPr>
      <dsp:spPr>
        <a:xfrm>
          <a:off x="3399686" y="260859"/>
          <a:ext cx="1447770" cy="144777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09293-FF40-484E-A021-24FBE2699CA6}">
      <dsp:nvSpPr>
        <dsp:cNvPr id="0" name=""/>
        <dsp:cNvSpPr/>
      </dsp:nvSpPr>
      <dsp:spPr>
        <a:xfrm>
          <a:off x="5551108" y="0"/>
          <a:ext cx="2693465" cy="434765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Смотр, 28.04.2021</a:t>
          </a:r>
          <a:endParaRPr lang="ru-RU" sz="2900" b="1" kern="1200" dirty="0"/>
        </a:p>
      </dsp:txBody>
      <dsp:txXfrm>
        <a:off x="5551108" y="1739063"/>
        <a:ext cx="2693465" cy="1739063"/>
      </dsp:txXfrm>
    </dsp:sp>
    <dsp:sp modelId="{5DCDD7E3-F587-4C0E-9E63-26C76CD4D85D}">
      <dsp:nvSpPr>
        <dsp:cNvPr id="0" name=""/>
        <dsp:cNvSpPr/>
      </dsp:nvSpPr>
      <dsp:spPr>
        <a:xfrm>
          <a:off x="6173956" y="260859"/>
          <a:ext cx="1447770" cy="144777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C9EE6-9D88-4607-9513-5DFD85C78DA4}">
      <dsp:nvSpPr>
        <dsp:cNvPr id="0" name=""/>
        <dsp:cNvSpPr/>
      </dsp:nvSpPr>
      <dsp:spPr>
        <a:xfrm>
          <a:off x="8325378" y="0"/>
          <a:ext cx="2693465" cy="434765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Смотр, 01.10.2021</a:t>
          </a:r>
          <a:endParaRPr lang="ru-RU" sz="2900" b="1" kern="1200" dirty="0"/>
        </a:p>
      </dsp:txBody>
      <dsp:txXfrm>
        <a:off x="8325378" y="1739063"/>
        <a:ext cx="2693465" cy="1739063"/>
      </dsp:txXfrm>
    </dsp:sp>
    <dsp:sp modelId="{BF1394E3-2D8E-47B7-A82E-5E84E04B6825}">
      <dsp:nvSpPr>
        <dsp:cNvPr id="0" name=""/>
        <dsp:cNvSpPr/>
      </dsp:nvSpPr>
      <dsp:spPr>
        <a:xfrm>
          <a:off x="8948226" y="260859"/>
          <a:ext cx="1447770" cy="144777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4308F-FC5E-4EDD-B36E-3B5C5A5CE620}">
      <dsp:nvSpPr>
        <dsp:cNvPr id="0" name=""/>
        <dsp:cNvSpPr/>
      </dsp:nvSpPr>
      <dsp:spPr>
        <a:xfrm>
          <a:off x="440856" y="3478127"/>
          <a:ext cx="10139700" cy="65214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407F0-B191-4ED6-AAD4-2FA74B1C7E15}">
      <dsp:nvSpPr>
        <dsp:cNvPr id="0" name=""/>
        <dsp:cNvSpPr/>
      </dsp:nvSpPr>
      <dsp:spPr>
        <a:xfrm rot="5400000">
          <a:off x="-204827" y="217002"/>
          <a:ext cx="1365517" cy="955862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</a:t>
          </a:r>
          <a:endParaRPr lang="ru-RU" sz="27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" y="490105"/>
        <a:ext cx="955862" cy="409655"/>
      </dsp:txXfrm>
    </dsp:sp>
    <dsp:sp modelId="{57BE9E54-DF2A-4597-9EBC-6185AA64E2AA}">
      <dsp:nvSpPr>
        <dsp:cNvPr id="0" name=""/>
        <dsp:cNvSpPr/>
      </dsp:nvSpPr>
      <dsp:spPr>
        <a:xfrm rot="5400000">
          <a:off x="3778553" y="-2822691"/>
          <a:ext cx="887586" cy="6532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БЛАГОПОЛУЧНЫЙ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955862" y="43328"/>
        <a:ext cx="6489641" cy="800930"/>
      </dsp:txXfrm>
    </dsp:sp>
    <dsp:sp modelId="{1ABA7D6A-8B3F-4796-BA76-46AD70D36F30}">
      <dsp:nvSpPr>
        <dsp:cNvPr id="0" name=""/>
        <dsp:cNvSpPr/>
      </dsp:nvSpPr>
      <dsp:spPr>
        <a:xfrm rot="5400000">
          <a:off x="-204827" y="1420509"/>
          <a:ext cx="1365517" cy="955862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126</a:t>
          </a:r>
          <a:endParaRPr lang="ru-RU" sz="27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" y="1693612"/>
        <a:ext cx="955862" cy="409655"/>
      </dsp:txXfrm>
    </dsp:sp>
    <dsp:sp modelId="{E3EAB0D6-DC38-4FE6-841E-FAD930FC42E3}">
      <dsp:nvSpPr>
        <dsp:cNvPr id="0" name=""/>
        <dsp:cNvSpPr/>
      </dsp:nvSpPr>
      <dsp:spPr>
        <a:xfrm rot="5400000">
          <a:off x="3778553" y="-1521925"/>
          <a:ext cx="887586" cy="6532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НЕОПРЕДЕЛЕННЫЙ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955862" y="1344094"/>
        <a:ext cx="6489641" cy="800930"/>
      </dsp:txXfrm>
    </dsp:sp>
    <dsp:sp modelId="{E1D32CEB-0AA5-4088-9CA2-DAAA80F3C49E}">
      <dsp:nvSpPr>
        <dsp:cNvPr id="0" name=""/>
        <dsp:cNvSpPr/>
      </dsp:nvSpPr>
      <dsp:spPr>
        <a:xfrm rot="5400000">
          <a:off x="-436726" y="3110259"/>
          <a:ext cx="1829315" cy="955862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</a:t>
          </a:r>
          <a:endParaRPr lang="ru-RU" sz="27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" y="3151463"/>
        <a:ext cx="955862" cy="873453"/>
      </dsp:txXfrm>
    </dsp:sp>
    <dsp:sp modelId="{747442B6-EFC7-48F6-B31E-1D86B1A41865}">
      <dsp:nvSpPr>
        <dsp:cNvPr id="0" name=""/>
        <dsp:cNvSpPr/>
      </dsp:nvSpPr>
      <dsp:spPr>
        <a:xfrm rot="5400000">
          <a:off x="3292311" y="311604"/>
          <a:ext cx="1860070" cy="65329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 БЛАГОПОЛУЧНЫЙ       (</a:t>
          </a:r>
          <a:r>
            <a:rPr lang="ru-RU" sz="2800" kern="1200" dirty="0" err="1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варроатоз</a:t>
          </a:r>
          <a:r>
            <a:rPr lang="ru-RU" sz="28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пчёл, Алеутская болезнь норок, бруцеллез МРС, </a:t>
          </a: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оспа овец, орнитоз)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955862" y="2738855"/>
        <a:ext cx="6442168" cy="16784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35739-A541-4403-9F91-A5009397E2CF}">
      <dsp:nvSpPr>
        <dsp:cNvPr id="0" name=""/>
        <dsp:cNvSpPr/>
      </dsp:nvSpPr>
      <dsp:spPr>
        <a:xfrm>
          <a:off x="3946038" y="1774"/>
          <a:ext cx="5919057" cy="182834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Положение о государственном надзоре №635-ПП от 30.09.2021;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Издано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</a:t>
          </a: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приказов Управления.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46038" y="230317"/>
        <a:ext cx="5233427" cy="1371261"/>
      </dsp:txXfrm>
    </dsp:sp>
    <dsp:sp modelId="{2BC76C84-1BBC-471D-BE10-7CA5A5DCFDA0}">
      <dsp:nvSpPr>
        <dsp:cNvPr id="0" name=""/>
        <dsp:cNvSpPr/>
      </dsp:nvSpPr>
      <dsp:spPr>
        <a:xfrm>
          <a:off x="0" y="33221"/>
          <a:ext cx="3946038" cy="1765452"/>
        </a:xfrm>
        <a:prstGeom prst="round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248-ФЗ</a:t>
          </a:r>
          <a:endParaRPr lang="ru-RU" sz="32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6182" y="119403"/>
        <a:ext cx="3773674" cy="1593088"/>
      </dsp:txXfrm>
    </dsp:sp>
    <dsp:sp modelId="{795BD4A8-9DBA-4A18-B2A7-9385AF49F8C4}">
      <dsp:nvSpPr>
        <dsp:cNvPr id="0" name=""/>
        <dsp:cNvSpPr/>
      </dsp:nvSpPr>
      <dsp:spPr>
        <a:xfrm>
          <a:off x="5283679" y="2145109"/>
          <a:ext cx="4576596" cy="2287372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Постановления правительства ЛО: №231-ПП, №471-ПП и 1 проект; 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Издано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</a:t>
          </a: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приказов.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83679" y="2431031"/>
        <a:ext cx="3718832" cy="1715529"/>
      </dsp:txXfrm>
    </dsp:sp>
    <dsp:sp modelId="{56031B86-427F-4A55-BA4D-76D998C186E6}">
      <dsp:nvSpPr>
        <dsp:cNvPr id="0" name=""/>
        <dsp:cNvSpPr/>
      </dsp:nvSpPr>
      <dsp:spPr>
        <a:xfrm>
          <a:off x="4819" y="2012956"/>
          <a:ext cx="5278860" cy="2551678"/>
        </a:xfrm>
        <a:prstGeom prst="roundRect">
          <a:avLst/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498-ФЗ;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109-оз  </a:t>
          </a:r>
          <a:r>
            <a:rPr lang="ru-RU" sz="24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 содержании и защите домашних животных;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109-оз </a:t>
          </a:r>
          <a:r>
            <a:rPr lang="ru-RU" sz="24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 обращении с животными без владельцев…</a:t>
          </a:r>
          <a:endParaRPr lang="ru-RU" sz="24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29382" y="2137519"/>
        <a:ext cx="5029734" cy="23025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53882-B878-48AD-9BB8-CFFDAAC28102}">
      <dsp:nvSpPr>
        <dsp:cNvPr id="0" name=""/>
        <dsp:cNvSpPr/>
      </dsp:nvSpPr>
      <dsp:spPr>
        <a:xfrm rot="5400000">
          <a:off x="3164040" y="113836"/>
          <a:ext cx="1751327" cy="15236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ТОР КНД</a:t>
          </a:r>
          <a:endParaRPr lang="ru-RU" sz="3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515312" y="272915"/>
        <a:ext cx="1048782" cy="1205497"/>
      </dsp:txXfrm>
    </dsp:sp>
    <dsp:sp modelId="{3E1030A1-C665-41C5-9187-341669112BCC}">
      <dsp:nvSpPr>
        <dsp:cNvPr id="0" name=""/>
        <dsp:cNvSpPr/>
      </dsp:nvSpPr>
      <dsp:spPr>
        <a:xfrm>
          <a:off x="4851327" y="109932"/>
          <a:ext cx="2493488" cy="1445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Внесение данных о профилактических и надзорных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мероприятиях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51327" y="109932"/>
        <a:ext cx="2493488" cy="1445317"/>
      </dsp:txXfrm>
    </dsp:sp>
    <dsp:sp modelId="{2F95C902-4107-479B-8727-F98E6F65CB26}">
      <dsp:nvSpPr>
        <dsp:cNvPr id="0" name=""/>
        <dsp:cNvSpPr/>
      </dsp:nvSpPr>
      <dsp:spPr>
        <a:xfrm rot="5400000">
          <a:off x="1507857" y="146823"/>
          <a:ext cx="1751327" cy="15236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Система мониторинг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59129" y="305902"/>
        <a:ext cx="1048782" cy="1205497"/>
      </dsp:txXfrm>
    </dsp:sp>
    <dsp:sp modelId="{A50475F8-5F70-486D-AB21-EAC8CEF82BF2}">
      <dsp:nvSpPr>
        <dsp:cNvPr id="0" name=""/>
        <dsp:cNvSpPr/>
      </dsp:nvSpPr>
      <dsp:spPr>
        <a:xfrm rot="5400000">
          <a:off x="2360663" y="1600951"/>
          <a:ext cx="1751327" cy="15236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ЕР </a:t>
          </a: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КНМ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2711935" y="1760030"/>
        <a:ext cx="1048782" cy="1205497"/>
      </dsp:txXfrm>
    </dsp:sp>
    <dsp:sp modelId="{82890501-6058-467B-AE9B-EE348476C267}">
      <dsp:nvSpPr>
        <dsp:cNvPr id="0" name=""/>
        <dsp:cNvSpPr/>
      </dsp:nvSpPr>
      <dsp:spPr>
        <a:xfrm flipH="1" flipV="1">
          <a:off x="1224133" y="2339918"/>
          <a:ext cx="483204" cy="4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89396-E1D3-46F1-BC2B-7D045D2CE87B}">
      <dsp:nvSpPr>
        <dsp:cNvPr id="0" name=""/>
        <dsp:cNvSpPr/>
      </dsp:nvSpPr>
      <dsp:spPr>
        <a:xfrm rot="5400000">
          <a:off x="4006210" y="1518506"/>
          <a:ext cx="1751327" cy="168854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Досудебное обжалование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313981" y="1773771"/>
        <a:ext cx="1135784" cy="1178015"/>
      </dsp:txXfrm>
    </dsp:sp>
    <dsp:sp modelId="{201020FA-707B-49C6-A592-75EA61BAC0AC}">
      <dsp:nvSpPr>
        <dsp:cNvPr id="0" name=""/>
        <dsp:cNvSpPr/>
      </dsp:nvSpPr>
      <dsp:spPr>
        <a:xfrm rot="5400000">
          <a:off x="3133173" y="3066164"/>
          <a:ext cx="1751327" cy="15236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ЕР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ВК</a:t>
          </a:r>
          <a:endParaRPr lang="ru-RU" sz="3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3484445" y="3225243"/>
        <a:ext cx="1048782" cy="1205497"/>
      </dsp:txXfrm>
    </dsp:sp>
    <dsp:sp modelId="{11DFD44B-9080-43DB-AC3F-9FA2FCBD9ADB}">
      <dsp:nvSpPr>
        <dsp:cNvPr id="0" name=""/>
        <dsp:cNvSpPr/>
      </dsp:nvSpPr>
      <dsp:spPr>
        <a:xfrm>
          <a:off x="4913480" y="3168357"/>
          <a:ext cx="2365977" cy="1505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Внесение данных о субъектах надзора и о видах контроля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13480" y="3168357"/>
        <a:ext cx="2365977" cy="1505917"/>
      </dsp:txXfrm>
    </dsp:sp>
    <dsp:sp modelId="{7C620ADD-7CD0-4FA9-8CAA-D15CFAAE2A80}">
      <dsp:nvSpPr>
        <dsp:cNvPr id="0" name=""/>
        <dsp:cNvSpPr/>
      </dsp:nvSpPr>
      <dsp:spPr>
        <a:xfrm rot="5400000">
          <a:off x="1548999" y="3066164"/>
          <a:ext cx="1751327" cy="15236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ГИС ГМП</a:t>
          </a:r>
          <a:endParaRPr lang="ru-RU" sz="32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900271" y="3225243"/>
        <a:ext cx="1048782" cy="12054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0D71A-02DB-4027-BC9C-D5A54AABDAE1}">
      <dsp:nvSpPr>
        <dsp:cNvPr id="0" name=""/>
        <dsp:cNvSpPr/>
      </dsp:nvSpPr>
      <dsp:spPr>
        <a:xfrm>
          <a:off x="1383995" y="0"/>
          <a:ext cx="4365517" cy="436551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387CD-4869-4DD0-BEF4-320BFB67A2BC}">
      <dsp:nvSpPr>
        <dsp:cNvPr id="0" name=""/>
        <dsp:cNvSpPr/>
      </dsp:nvSpPr>
      <dsp:spPr>
        <a:xfrm>
          <a:off x="3526431" y="432048"/>
          <a:ext cx="5505654" cy="97542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Приюты -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15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574047" y="479664"/>
        <a:ext cx="5410422" cy="880188"/>
      </dsp:txXfrm>
    </dsp:sp>
    <dsp:sp modelId="{551F3BDB-2D69-4F23-B1C1-44F7D4568D1E}">
      <dsp:nvSpPr>
        <dsp:cNvPr id="0" name=""/>
        <dsp:cNvSpPr/>
      </dsp:nvSpPr>
      <dsp:spPr>
        <a:xfrm>
          <a:off x="3573038" y="1451665"/>
          <a:ext cx="5498021" cy="102793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Органы местного самоуправления -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18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623218" y="1501845"/>
        <a:ext cx="5397661" cy="927576"/>
      </dsp:txXfrm>
    </dsp:sp>
    <dsp:sp modelId="{77ED79BE-D64A-46A7-8CEE-CB20B2956A77}">
      <dsp:nvSpPr>
        <dsp:cNvPr id="0" name=""/>
        <dsp:cNvSpPr/>
      </dsp:nvSpPr>
      <dsp:spPr>
        <a:xfrm>
          <a:off x="3586418" y="2541313"/>
          <a:ext cx="5489310" cy="11191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Организации, осуществляющие отлов - </a:t>
          </a:r>
          <a:r>
            <a:rPr lang="ru-RU" sz="2400" b="1" kern="12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endParaRPr lang="ru-RU" sz="2400" b="1" kern="1200" dirty="0">
            <a:solidFill>
              <a:srgbClr val="C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641051" y="2595946"/>
        <a:ext cx="5380044" cy="1009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0.05997</cdr:x>
      <cdr:y>0.01639</cdr:y>
    </cdr:from>
    <cdr:to>
      <cdr:x>0.14645</cdr:x>
      <cdr:y>0.14286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1" y="72008"/>
          <a:ext cx="934601" cy="555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Всего </a:t>
          </a:r>
          <a:r>
            <a:rPr lang="ru-RU" sz="2000" b="1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590 170,0 </a:t>
          </a:r>
          <a:r>
            <a:rPr lang="ru-RU" sz="2000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тысяч рублей</a:t>
          </a:r>
          <a:endParaRPr lang="ru-RU" sz="2000" b="1" dirty="0">
            <a:solidFill>
              <a:schemeClr val="accent2">
                <a:lumMod val="75000"/>
              </a:scheme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0.89418</cdr:x>
      <cdr:y>0.42758</cdr:y>
    </cdr:from>
    <cdr:to>
      <cdr:x>1</cdr:x>
      <cdr:y>0.62294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92888" y="20013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2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703C7A9-78D5-44F5-AC40-9F73BD775ECA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44039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2" y="9444039"/>
            <a:ext cx="2930525" cy="496888"/>
          </a:xfrm>
          <a:prstGeom prst="rect">
            <a:avLst/>
          </a:prstGeom>
        </p:spPr>
        <p:txBody>
          <a:bodyPr vert="horz" wrap="square" lIns="91274" tIns="45637" rIns="91274" bIns="456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EB7261-5B22-4181-B58F-297F75850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1472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2" y="5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4F1E5F1-BD5D-4AF5-9270-63BFA3FF8063}" type="datetimeFigureOut">
              <a:rPr lang="ru-RU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4" tIns="45637" rIns="91274" bIns="45637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80" y="4722817"/>
            <a:ext cx="5408613" cy="4473575"/>
          </a:xfrm>
          <a:prstGeom prst="rect">
            <a:avLst/>
          </a:prstGeom>
        </p:spPr>
        <p:txBody>
          <a:bodyPr vert="horz" lIns="91274" tIns="45637" rIns="91274" bIns="4563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44039"/>
            <a:ext cx="2930525" cy="496888"/>
          </a:xfrm>
          <a:prstGeom prst="rect">
            <a:avLst/>
          </a:prstGeom>
        </p:spPr>
        <p:txBody>
          <a:bodyPr vert="horz" lIns="91274" tIns="45637" rIns="91274" bIns="45637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2" y="9444039"/>
            <a:ext cx="2930525" cy="496888"/>
          </a:xfrm>
          <a:prstGeom prst="rect">
            <a:avLst/>
          </a:prstGeom>
        </p:spPr>
        <p:txBody>
          <a:bodyPr vert="horz" wrap="square" lIns="91274" tIns="45637" rIns="91274" bIns="456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1378E8-1505-44A8-86E7-215328AAE4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239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709" indent="-2852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091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526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964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399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6836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272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9708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26A04D-523F-4839-8D4C-1F4AAC158FB6}" type="slidenum">
              <a:rPr lang="ru-RU" altLang="ru-RU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4463" y="884238"/>
            <a:ext cx="7742238" cy="435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9" y="5521329"/>
            <a:ext cx="5962650" cy="523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/>
          </a:p>
        </p:txBody>
      </p:sp>
      <p:sp>
        <p:nvSpPr>
          <p:cNvPr id="3072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709" indent="-2852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091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526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964" indent="-228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399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6836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3272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9708" indent="-228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806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целях отработки взаимодействия органов исполнительной власти, органов местного самоуправления,  учреждений и организаций Ленинградской области в условиях вспышки заразной болезни животных</a:t>
            </a:r>
            <a:r>
              <a:rPr lang="ru-RU" baseline="0" dirty="0" smtClean="0"/>
              <a:t> </a:t>
            </a:r>
            <a:r>
              <a:rPr lang="ru-RU" dirty="0" smtClean="0"/>
              <a:t>на территории региона ежегодно проводятся командно-штабные и тактико-специальные учения, а также строевые смотры мобильных</a:t>
            </a:r>
            <a:r>
              <a:rPr lang="ru-RU" baseline="0" dirty="0" smtClean="0"/>
              <a:t> групп по ликвидации инфекции.</a:t>
            </a:r>
          </a:p>
          <a:p>
            <a:r>
              <a:rPr lang="ru-RU" dirty="0" smtClean="0"/>
              <a:t>В рамках командно-штабных учений отрабатывается формирование документов и порядок действий служб и ведомств в случае возникновения вспышки инфекции. В ходе тактико-специальных</a:t>
            </a:r>
            <a:r>
              <a:rPr lang="ru-RU" baseline="0" dirty="0" smtClean="0"/>
              <a:t> учений данный порядок отрабатывается в полевых условиях.</a:t>
            </a:r>
          </a:p>
          <a:p>
            <a:r>
              <a:rPr lang="ru-RU" baseline="0" dirty="0" smtClean="0"/>
              <a:t>При проведении экстренных смотров оценивается готовность к проведению противоэпизоотических мероприятий всех 13 подведомственных Управлению ветеринарии учреждений, а также подразделений полиции, противопожарной службы, здравоохранения, комитета по правопорядку и безопасности, а также комитета по охране, контролю и регулированию использования объектов животного мира. В ходе мероприятий задействован авиационный транспорт, дезинфекционная и иная спецтехника.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954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Согласно актуальной версии Решения Россельхознадзора об установлении статусов регионов Российской Федерации по заразным болезням и условиям перемещения подконтрольных госветнадзору товаров от 20.01.2017 территория Ленинградской области неблагополучна по Алеутской болезни норок, </a:t>
            </a:r>
            <a:r>
              <a:rPr lang="ru-RU" baseline="0" dirty="0" smtClean="0"/>
              <a:t> варроатозу пчёл, </a:t>
            </a:r>
            <a:r>
              <a:rPr lang="ru-RU" dirty="0" smtClean="0"/>
              <a:t>бруцеллёзу МРС , оспе овец и хламидиозу птиц (орнитозу). </a:t>
            </a:r>
          </a:p>
          <a:p>
            <a:r>
              <a:rPr lang="ru-RU" dirty="0" smtClean="0"/>
              <a:t>Мероприятия по указанным болезням завершены, ограничения отменены, задачей 2022 года является подготовка документов в </a:t>
            </a:r>
            <a:r>
              <a:rPr lang="ru-RU" dirty="0" err="1" smtClean="0"/>
              <a:t>Россельхознадзор</a:t>
            </a:r>
            <a:r>
              <a:rPr lang="ru-RU" dirty="0" smtClean="0"/>
              <a:t> для приведения в соответствие с действительностью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743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План диагностических исследований, ветеринарно-профилактических и противоэпизоотических мероприятий за  2021 год выполнен по отношению к годовому плану более чем на 100%.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894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 взаимодействии с  Северо-Западным межрегиональным Управлением Россельхознадзора  и  федеральными</a:t>
            </a:r>
            <a:r>
              <a:rPr lang="ru-RU" baseline="0" dirty="0" smtClean="0"/>
              <a:t> учреждениями (ФГБУ ««Всероссийский государственный Центр качества и стандартизации лекарственных средств для животных и кормов», ФГБУ «Всероссийский НИИ защиты животных»,   </a:t>
            </a:r>
            <a:r>
              <a:rPr lang="ru-RU" dirty="0" smtClean="0"/>
              <a:t>ФГБУ «Ленинградская межобластная ветеринарная лаборатория», ФГБУ «Центральная научно-методическая ветеринарная лаборатория»  и ФГБУ  «Национальный центр безопасности продукции водного промысла и аквакультуры»)</a:t>
            </a:r>
            <a:r>
              <a:rPr lang="ru-RU" baseline="0" dirty="0" smtClean="0"/>
              <a:t> осуществляются федеральные  мероприятия по профилактики заразных болезней животных и мониторингу безопасности пищевой продукции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 целью защиты территории Ленинградской области от заноса возбудителей трансграничных болезней заключены соглашения о взаимодействии с соседними регионами, а также разработаны Межведомственные планы по профилактики 5 особо опасных болезней.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9670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Тем не менее объёмы регионального мониторинга заразных</a:t>
            </a:r>
            <a:r>
              <a:rPr lang="ru-RU" baseline="0" dirty="0" smtClean="0"/>
              <a:t> болезней  превышают объём федерального мониторинга в 47 раз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6522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В ведении Управления ветеринарии Ленинградской области имеется девять учреждений, выполняющих комплекс лабораторно-диагностических исследований, включая серологические исследования. Семь  учреждений  аккредитованы Федеральным агентством по техническому регулированию и метрологии в качестве компетентных и независимых испытательных центров и соответствуют требованиям ГОСТ Р ИСО/МЭК 17025-2019. </a:t>
            </a:r>
          </a:p>
          <a:p>
            <a:r>
              <a:rPr lang="ru-RU" dirty="0" smtClean="0"/>
              <a:t>В 2021 году ветеринарная испытательная лаборатория ГБУ ЛО «СББЖ Выборгского района» прошла аккредитацию в национальной системе аккредитации на соответствие ГОСТ ISO/IEC 17025-2019  и критериям аккредитации (аттестат аккредитации RA.RU.21OK48). В 2022 году предстоит пройти данную процедуру лабораториям Лужского и Лодейнопольского районов.</a:t>
            </a:r>
          </a:p>
          <a:p>
            <a:r>
              <a:rPr lang="ru-RU" dirty="0" smtClean="0"/>
              <a:t>В 2021 году ВИЛ перешли к новой версии ISO/IEC 17025-2019 «Общие требования к компетентности испытательных и калибровочных лабораторий». В рамках перехода разработаны и внедрены новые Руководства по качеству в соответствии с требованиями ГОСТ 17025-2019, проведены корректирующие мероприятия и предупреждающие действия по изменению СМК (документированные процедуры, инструкции, планы, МСИ, управление рисками и возможностями). Продолжена работа по обеспечению достоверности результатов испытаний: </a:t>
            </a:r>
            <a:r>
              <a:rPr lang="ru-RU" dirty="0" err="1" smtClean="0"/>
              <a:t>внутрилабораторный</a:t>
            </a:r>
            <a:r>
              <a:rPr lang="ru-RU" dirty="0" smtClean="0"/>
              <a:t> контроль качества, внутренние аудиты и межлабораторные сравнительные испытания.	 	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5211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7785" indent="524510" algn="just"/>
            <a:r>
              <a:rPr lang="ru-RU" sz="1200" dirty="0" smtClean="0">
                <a:effectLst/>
                <a:latin typeface="Times New Roman"/>
                <a:ea typeface="Calibri"/>
              </a:rPr>
              <a:t>В  2021 году запланировано проведение </a:t>
            </a:r>
            <a:r>
              <a:rPr lang="ru-RU" sz="1200" b="1" dirty="0" smtClean="0">
                <a:effectLst/>
                <a:latin typeface="Times New Roman"/>
                <a:ea typeface="Calibri"/>
              </a:rPr>
              <a:t>1 198 000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лабораторно-диагностических исследований. Фактическое выполнение Плана составило </a:t>
            </a:r>
            <a:r>
              <a:rPr lang="ru-RU" sz="1200" b="1" dirty="0" smtClean="0">
                <a:effectLst/>
                <a:latin typeface="Times New Roman"/>
                <a:ea typeface="Calibri"/>
              </a:rPr>
              <a:t>99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% (</a:t>
            </a:r>
            <a:r>
              <a:rPr lang="ru-RU" sz="1200" b="1" dirty="0" smtClean="0">
                <a:effectLst/>
                <a:latin typeface="Times New Roman"/>
                <a:ea typeface="Calibri"/>
              </a:rPr>
              <a:t>1 191 388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  исследований) и 93% по отношению к показателям 2020</a:t>
            </a:r>
            <a:r>
              <a:rPr lang="ru-RU" sz="1200" baseline="0" dirty="0" smtClean="0">
                <a:effectLst/>
                <a:latin typeface="Times New Roman"/>
                <a:ea typeface="Calibri"/>
              </a:rPr>
              <a:t> года, что связано с уменьшением поголовья сельскохозяйственных животных. Удельный вес исследований методами ИФА и ПЦР неизменно увеличивается, за прошедший год увеличено количество химико-токсикологических исследований</a:t>
            </a:r>
            <a:r>
              <a:rPr lang="ru-RU" sz="1200" dirty="0" smtClean="0">
                <a:effectLst/>
                <a:latin typeface="Times New Roman"/>
                <a:ea typeface="Calibri"/>
              </a:rPr>
              <a:t>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634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видим, 72 процента составляют болезни незаразной этиологии. 0,15%  - </a:t>
            </a:r>
            <a:r>
              <a:rPr lang="ru-RU" dirty="0" err="1" smtClean="0"/>
              <a:t>хламидиозы</a:t>
            </a:r>
            <a:r>
              <a:rPr lang="ru-RU" dirty="0" smtClean="0"/>
              <a:t> КРС и МРС, 19% паразитарные болезни и 9% болезни бактериальной</a:t>
            </a:r>
            <a:r>
              <a:rPr lang="ru-RU" baseline="0" dirty="0" smtClean="0"/>
              <a:t> этиологии и микозы</a:t>
            </a:r>
          </a:p>
          <a:p>
            <a:r>
              <a:rPr lang="ru-RU" baseline="0" dirty="0" smtClean="0"/>
              <a:t> Такая же структура отмечалась и в 2021 году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0851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Доля выявленных заразных болезней к общему объему диагностических исследований, проведенных в 2021 году сохранилась</a:t>
            </a:r>
            <a:r>
              <a:rPr lang="ru-RU" baseline="0" dirty="0" smtClean="0"/>
              <a:t> на уровне 2020 года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2092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2021 году особое внимание уделено профилактики болезней</a:t>
            </a:r>
            <a:r>
              <a:rPr lang="ru-RU" baseline="0" dirty="0" smtClean="0"/>
              <a:t> незаразной этиологии  молочного стада в сельхозпредприятиях и реализован план повышения сохранности поголовья КРС.</a:t>
            </a:r>
          </a:p>
          <a:p>
            <a:r>
              <a:rPr lang="ru-RU" baseline="0" dirty="0" smtClean="0"/>
              <a:t>Под контролем специалистов государственной ветеринарной службы проведено 835 200  исследований коров на скрытые формы мастита, выявлено положительно реагирующих 37 100  голов, </a:t>
            </a:r>
          </a:p>
          <a:p>
            <a:r>
              <a:rPr lang="ru-RU" baseline="0" dirty="0" smtClean="0"/>
              <a:t>что составило 4,4% от количества  исследованных, в 2020 году  этот показатель  также составлял - 4%. </a:t>
            </a:r>
          </a:p>
          <a:p>
            <a:r>
              <a:rPr lang="ru-RU" baseline="0" dirty="0" smtClean="0"/>
              <a:t>Подвергнуто лечению 100% заболевших животных. Эффективность лечебных мероприятий составила 97%.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ходе проведения акушерско-гинекологической диспансеризации маточного стада крупного рогатого скота выявлено 27 433 больных животных, что на 2% меньше показателя 2020 года.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 По-прежнему остаётся низким охват  диспансерными исследованиями дойного стада. Он составил 6%.</a:t>
            </a:r>
          </a:p>
          <a:p>
            <a:r>
              <a:rPr lang="ru-RU" baseline="0" dirty="0" smtClean="0"/>
              <a:t> При проведении  биохимических исследований сыворотки крови КРС установлено, что 50% отклонений составляют такие показатели как: каротин, общий белок, кальций, фосфор, витамины и другие,</a:t>
            </a:r>
          </a:p>
          <a:p>
            <a:r>
              <a:rPr lang="ru-RU" baseline="0" dirty="0" smtClean="0"/>
              <a:t> что обусловлено несбалансированным кормлением.</a:t>
            </a:r>
          </a:p>
          <a:p>
            <a:endParaRPr lang="ru-RU" dirty="0" smtClean="0"/>
          </a:p>
          <a:p>
            <a:r>
              <a:rPr lang="ru-RU" dirty="0" smtClean="0"/>
              <a:t>Управление ветеринарии Ленинградской</a:t>
            </a:r>
            <a:r>
              <a:rPr lang="ru-RU" baseline="0" dirty="0" smtClean="0"/>
              <a:t> </a:t>
            </a:r>
            <a:r>
              <a:rPr lang="ru-RU" dirty="0" smtClean="0"/>
              <a:t>области издало методические рекомендации, разработанных совместно с ФГБОУ ВО «Санкт-Петербургский государственный университет ветеринарной медицины»:</a:t>
            </a:r>
          </a:p>
          <a:p>
            <a:r>
              <a:rPr lang="ru-RU" dirty="0" smtClean="0"/>
              <a:t>1.	Приёмы повышения воспроизводительной функции в интенсивном молочном животноводстве</a:t>
            </a:r>
          </a:p>
          <a:p>
            <a:r>
              <a:rPr lang="ru-RU" dirty="0" smtClean="0"/>
              <a:t>2.	Профилактика и лечение диспепсии у новорождённых телят.</a:t>
            </a:r>
          </a:p>
          <a:p>
            <a:r>
              <a:rPr lang="ru-RU" dirty="0" smtClean="0"/>
              <a:t>Указанные материалы размещены на сайте Управления в разделе «Наглядные материалы» и направлены в адрес подведомственных учреждений и  сельскохозяйственных предприятий по содержанию КРС.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14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Уважаемый Олег</a:t>
            </a:r>
            <a:r>
              <a:rPr lang="ru-RU" baseline="0" dirty="0" smtClean="0"/>
              <a:t> Михайлович! Уважаемые коллеги! В 2021 году государственная ветеринарная служба Ленинградской области основные задачи выполнила в полном объеме. Не смотря на то, что на территорию региона был осуществлен занос особо опасного заболевания – оспы овец, мы провели своевременно и качественно все мероприятия, направленные на недопущение распространения его на территории региона и за его пределы, о чем я расскажу позже.</a:t>
            </a:r>
          </a:p>
          <a:p>
            <a:r>
              <a:rPr lang="ru-RU" baseline="0" dirty="0" smtClean="0"/>
              <a:t>На текущий год мы ставили задачи, </a:t>
            </a:r>
            <a:r>
              <a:rPr lang="ru-RU" baseline="0" dirty="0" err="1" smtClean="0"/>
              <a:t>бОльшую</a:t>
            </a:r>
            <a:r>
              <a:rPr lang="ru-RU" baseline="0" dirty="0" smtClean="0"/>
              <a:t> часть которых мы выполнили, но были те, которые до конца воплотить в жизнь пока не удалось. На слайде представлены самые значимые из выполненных.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9522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Ветеринарными специалистами в  2021 году подвергнуто ветеринарно-санитарной экспертизе всего:  </a:t>
            </a:r>
          </a:p>
          <a:p>
            <a:r>
              <a:rPr lang="ru-RU" dirty="0" smtClean="0"/>
              <a:t>туш КРС 54609, туш свиней – 589317, МРС -12 379, птицы разных видов почти 164 млн.</a:t>
            </a:r>
          </a:p>
          <a:p>
            <a:r>
              <a:rPr lang="ru-RU" dirty="0" smtClean="0"/>
              <a:t> Кроликов -126 029 и  других видов животных – 1 411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690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Прошедший год для надзорной деятельность стал переходным. </a:t>
            </a:r>
            <a:r>
              <a:rPr lang="ru-RU" dirty="0" smtClean="0"/>
              <a:t>При осуществлении государственного регионального надзора в области обращения с животными начиная</a:t>
            </a:r>
            <a:r>
              <a:rPr lang="ru-RU" baseline="0" dirty="0" smtClean="0"/>
              <a:t> с 01.10.2021 года и с принятием положения о государственном региональном надзоре в области обращения с животными №635 надзорная деятельность осуществляется в соответствии с 248-м федеральным законом и двумя областными законами. До этого момента мы руководствовались 294-м федеральным надзором. Я остановлюсь только о новеллах в законодательстве.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3749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связи с вступлением в силу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248-ФЗ главный акцент в надзорной деятельности смещается на профилактику правонарушений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все проводимые мероприятия вносятся в информационную систему, тем самым обеспечивая прозрачность надзорной деятельности как для проверяемых лиц, так и для надзорных органов.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Осуществление государственного  контроля (надзора)  в первом полугодии 2021 года проводился в соответствии с: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Федеральным законом от 26.12.2008 № 294-ФЗ «О защите прав юридических лиц и индивидуальных предпринимателей при осуществлении государственного контроля (надзора) и муниципального контроля»;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Административным регламентом исполнения Управлением ветеринарии Ленинградской области государственной функции по осуществлению государственного надзора в области обращения с животными на территории Ленинградской области (в части осуществления государственного надзора за соблюдением обязательных требований в отношении животных (за исключением обязательных требований в отношении диких животных, содержащихся или используемых в условиях неволи)), утвержденный Приказом Управления ветеринарии Ленинградской области от 02.09.2020 №20.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01.07.2021 года  государственный контроль (надзор) осуществляется  в соответствии с Федеральным законом от 31.07.2020 N 248-ФЗ "О государственном контроле (надзоре) и муниципальном контроле в Российской Федерации".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редакции  Федерального закона от 11.06.2021 N 170-ФЗ «О внесении изменений в отдельные законодательные акты Российской Федерации в связи с принятием Федерального закона "О государственном контроле (надзоре) и муниципальном контроле в Российской Федерации»: Государственный контроль (надзор) в области обращения с животными осуществляется посредством: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регионального государственного контроля (надзора) в области обращения с животными, осуществляемого уполномоченными органами исполнительной власти субъектов Российской Федерации, в соответствии с положениями, утверждаемыми высшими исполнительными органами государственной власти субъектов Российской Федерации.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Постановлением Правительства Ленинградской области от 30.09.2021 № 635 утверждено ПОЛОЖЕНИЕ о региональном государственном контроле (надзоре) в области обращения с животными на территории Ленинградской области.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1646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2021 году</a:t>
            </a:r>
            <a:r>
              <a:rPr lang="ru-RU" baseline="0" dirty="0" smtClean="0"/>
              <a:t> установлены обязательные требования по внесению </a:t>
            </a:r>
            <a:r>
              <a:rPr lang="ru-RU" dirty="0" smtClean="0"/>
              <a:t>надзорных  мероприятий в информационную систему</a:t>
            </a:r>
            <a:r>
              <a:rPr lang="ru-RU" baseline="0" dirty="0" smtClean="0"/>
              <a:t> Типовое облачное решение контрольно-надзорной деятельности (ТОР КНД)</a:t>
            </a:r>
            <a:r>
              <a:rPr lang="ru-RU" dirty="0" smtClean="0"/>
              <a:t>  С 2023 года это все будет работать ТОЛЬКО в электронном виде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391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всем обращениям была проведена проверка фактов с выездом на место специалистов Управления или специалистов подведомственных учреждений, даны исчерпывающие ответы в рамках возложенных полномочий.</a:t>
            </a:r>
          </a:p>
          <a:p>
            <a:endParaRPr lang="ru-RU" dirty="0" smtClean="0"/>
          </a:p>
          <a:p>
            <a:r>
              <a:rPr lang="ru-RU" dirty="0" smtClean="0"/>
              <a:t>В случае выявления фактов нарушения - перенаправление в Администрации МО Ленинградской области, </a:t>
            </a:r>
            <a:r>
              <a:rPr lang="ru-RU" dirty="0" err="1" smtClean="0"/>
              <a:t>Россельхознадзор</a:t>
            </a:r>
            <a:r>
              <a:rPr lang="ru-RU" dirty="0" smtClean="0"/>
              <a:t> – для рассмотрения в пределах полномочий. Направление предостережения – 1 (в отношении юр. лиц).</a:t>
            </a:r>
          </a:p>
          <a:p>
            <a:endParaRPr lang="ru-RU" dirty="0" smtClean="0"/>
          </a:p>
          <a:p>
            <a:r>
              <a:rPr lang="ru-RU" dirty="0" smtClean="0"/>
              <a:t>В связи с тем, что в КоАП РФ не предусмотрена ответственность за нарушение Федерального закона №498 - ФЗ, в адрес нарушителей направляются уведомления о недопустимости нарушения требований законодательства Российской Федерации в области обращения с животными – 4 (в отношении физ. лиц)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458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2875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Начиная с 2017 года  аттестационной комиссией, созданной</a:t>
            </a:r>
            <a:r>
              <a:rPr lang="ru-RU" baseline="0" dirty="0" smtClean="0"/>
              <a:t> при Управлении</a:t>
            </a:r>
            <a:r>
              <a:rPr lang="ru-RU" dirty="0" smtClean="0"/>
              <a:t> ветеринарии проводится аттестация специалистов, не являющиеся уполномоченными лицами органов и учреждений, входящих в систему Государственной ветеринарной службы Российской Федерации, которые могут проводить оформление ветеринарных сопроводительных документов на подконтрольные товары из перечня, утвержденного федеральным органом исполнительной власти в области нормативно-правового регулирования в ветеринарии</a:t>
            </a:r>
            <a:r>
              <a:rPr lang="ru-RU" baseline="0" dirty="0" smtClean="0"/>
              <a:t> в ФГИС «Меркурий». За все эти годы было подано 36 заявлений и аттестовано 27 специалистов. </a:t>
            </a:r>
            <a:r>
              <a:rPr lang="ru-RU" baseline="0" smtClean="0"/>
              <a:t>В Санкт-Петербурге </a:t>
            </a:r>
            <a:r>
              <a:rPr lang="ru-RU" baseline="0" dirty="0" smtClean="0"/>
              <a:t>аналогичная комиссия не аттестовала ни одного специалиста.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6393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Освоение</a:t>
            </a:r>
            <a:r>
              <a:rPr lang="ru-RU" baseline="0" dirty="0" smtClean="0"/>
              <a:t> субвенций ОМСУ  99,27 %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8382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конкурса детского творчества на тему ответственного отношения к животным в котором приняло участие более        2 000 детей со всей Ленинградской области. На конкурс было прислано: 1 109 детских рисунков, 152 эссе, 532 фотографии и 132 видеоролика. По результатам конкурса мы сейчас готовим выставку лучших работ. Совместно с Управлением МФЦ в преддверии Нового года была проведена акция «Сытый Новый год». Где было собрано и передано в приюты более 2-х тонн кормов для животных. Комитет по молодежной политике помог в организации акций на Северном автовокзале, где раздавалась печатная продукция гражданам.</a:t>
            </a:r>
          </a:p>
          <a:p>
            <a:r>
              <a:rPr lang="ru-RU" dirty="0" smtClean="0"/>
              <a:t>Управление своими силами сняло более 10 роликов социальной рекламы, некоторые из которых набрали 40 тысяч просмотров. Наши певцы, композиторы, артисты и депутат Государственной думы присоединились к нашему проекту и снялись в роликах для привлечения внимания граждан к ответственному отношению к животным. Специалисты государственной ветеринарной службы активно проводили в прошлом году, и продолжают работать с подрастающим поколением проводят «Уроки доброты для школьников».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7802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2021 году осуществлено</a:t>
            </a:r>
            <a:r>
              <a:rPr lang="ru-RU" baseline="0" dirty="0" smtClean="0"/>
              <a:t> финансирование следующих мероприятий на общую сумму 590 ,17 млн. Руб. в том числе:</a:t>
            </a:r>
            <a:endParaRPr lang="ru-RU" dirty="0" smtClean="0"/>
          </a:p>
          <a:p>
            <a:r>
              <a:rPr lang="ru-RU" dirty="0" smtClean="0"/>
              <a:t>-Субсидии бюджетным учреждениям на финансовое обеспечение государственного задания</a:t>
            </a:r>
            <a:r>
              <a:rPr lang="ru-RU" baseline="0" dirty="0" smtClean="0"/>
              <a:t> </a:t>
            </a:r>
            <a:r>
              <a:rPr lang="ru-RU" dirty="0" smtClean="0"/>
              <a:t>- 493 616 800,00 руб.</a:t>
            </a:r>
          </a:p>
          <a:p>
            <a:r>
              <a:rPr lang="ru-RU" dirty="0" smtClean="0"/>
              <a:t>-Основное мероприятие "Сохранение эпизоотического благополучия по болезням промысловых рыб и </a:t>
            </a:r>
            <a:r>
              <a:rPr lang="ru-RU" dirty="0" err="1" smtClean="0"/>
              <a:t>аквакультуры</a:t>
            </a:r>
            <a:r>
              <a:rPr lang="ru-RU" dirty="0" smtClean="0"/>
              <a:t>» - 2 481 000,00 руб.</a:t>
            </a:r>
          </a:p>
          <a:p>
            <a:r>
              <a:rPr lang="ru-RU" dirty="0" smtClean="0"/>
              <a:t>-Мероприятия по сохранению и развитию материально-технической базы государственных учреждений -41 820 000,00 руб.</a:t>
            </a:r>
          </a:p>
          <a:p>
            <a:r>
              <a:rPr lang="ru-RU" dirty="0" smtClean="0"/>
              <a:t>-Основное мероприятие "Предупреждение возникновения и распространения африканской чумы свиней на территории Ленинградской области»- 5 196 174,00 руб.</a:t>
            </a:r>
          </a:p>
          <a:p>
            <a:r>
              <a:rPr lang="ru-RU" dirty="0" smtClean="0"/>
              <a:t>-Субсидии некоммерческим организациям на компенсацию расходов    - 1800 000,00 руб.</a:t>
            </a:r>
          </a:p>
          <a:p>
            <a:r>
              <a:rPr lang="ru-RU" dirty="0" smtClean="0"/>
              <a:t>-Социальная поддержка молодых специалистов Ленинградской области -904</a:t>
            </a:r>
            <a:r>
              <a:rPr lang="ru-RU" baseline="0" dirty="0" smtClean="0"/>
              <a:t> 000,00 руб.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2127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794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 smtClean="0"/>
              <a:t>В 2021 году Учреждениям предоставлены субсидии на иные цели в размере - 41 820 000,00 рублей, фактическое исполнение составило - 100% в сумме - 41 820 000,00 рублей,</a:t>
            </a:r>
          </a:p>
          <a:p>
            <a:r>
              <a:rPr lang="ru-RU" dirty="0" smtClean="0"/>
              <a:t>в том числе:</a:t>
            </a:r>
          </a:p>
          <a:p>
            <a:r>
              <a:rPr lang="ru-RU" dirty="0" smtClean="0"/>
              <a:t>1. на капитальный ремонт зданий и благоустройство территории объектов государственной ветеринарной службы Ленинградской области, а также разработку проектно-сметной документации (ПСД) предоставлено бюджетных средств на сумму 17 512,39 тыс. рублей.</a:t>
            </a:r>
          </a:p>
          <a:p>
            <a:r>
              <a:rPr lang="ru-RU" dirty="0" smtClean="0"/>
              <a:t>2.приобретение лабораторного оборудования для бюджетных учреждений государственной ветеринарной службы Ленинградской области  на  общую сумму – 15 173,61 тыс. рублей.</a:t>
            </a:r>
          </a:p>
          <a:p>
            <a:r>
              <a:rPr lang="ru-RU" dirty="0" smtClean="0"/>
              <a:t>3.приобретение автотранспортных средств на сумму 9 134,00 тыс. рублей.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281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2.приобретение лабораторного оборудования для бюджетных учреждений государственной ветеринарной службы Ленинградской области запланировано на  общую сумму – 15 173,61 тыс. рублей, в том числе:</a:t>
            </a:r>
          </a:p>
          <a:p>
            <a:r>
              <a:rPr lang="ru-RU" dirty="0" smtClean="0"/>
              <a:t>ГБУ ЛО «</a:t>
            </a:r>
            <a:r>
              <a:rPr lang="ru-RU" dirty="0" err="1" smtClean="0"/>
              <a:t>Леноблэпизоототряд</a:t>
            </a:r>
            <a:r>
              <a:rPr lang="ru-RU" dirty="0" smtClean="0"/>
              <a:t>» -  59,96  тыс. рублей. </a:t>
            </a:r>
          </a:p>
          <a:p>
            <a:r>
              <a:rPr lang="ru-RU" dirty="0" smtClean="0"/>
              <a:t>ГБУ ЛО «СББЖ </a:t>
            </a:r>
            <a:r>
              <a:rPr lang="ru-RU" dirty="0" err="1" smtClean="0"/>
              <a:t>Кингисеппского</a:t>
            </a:r>
            <a:r>
              <a:rPr lang="ru-RU" dirty="0" smtClean="0"/>
              <a:t> и </a:t>
            </a:r>
            <a:r>
              <a:rPr lang="ru-RU" dirty="0" err="1" smtClean="0"/>
              <a:t>Сланцевского</a:t>
            </a:r>
            <a:r>
              <a:rPr lang="ru-RU" dirty="0" smtClean="0"/>
              <a:t> районов» - 2 217,50 тыс. рублей.</a:t>
            </a:r>
          </a:p>
          <a:p>
            <a:r>
              <a:rPr lang="ru-RU" dirty="0" smtClean="0"/>
              <a:t>ГБУ ЛО «СББЖ Гатчинского района» - 1 452,71 тыс. рублей.</a:t>
            </a:r>
          </a:p>
          <a:p>
            <a:r>
              <a:rPr lang="ru-RU" dirty="0" smtClean="0"/>
              <a:t>ГБУ ЛО «СББЖ Выборгского района» - 536,89 тыс. рублей.</a:t>
            </a:r>
          </a:p>
          <a:p>
            <a:r>
              <a:rPr lang="ru-RU" dirty="0" smtClean="0"/>
              <a:t>ГБУ ЛО «СББЖ </a:t>
            </a:r>
            <a:r>
              <a:rPr lang="ru-RU" dirty="0" err="1" smtClean="0"/>
              <a:t>Волосовского</a:t>
            </a:r>
            <a:r>
              <a:rPr lang="ru-RU" dirty="0" smtClean="0"/>
              <a:t> района» - 1 563,25 тыс. рублей.</a:t>
            </a:r>
          </a:p>
          <a:p>
            <a:r>
              <a:rPr lang="ru-RU" dirty="0" smtClean="0"/>
              <a:t> ГБУ ЛО «СББЖ </a:t>
            </a:r>
            <a:r>
              <a:rPr lang="ru-RU" dirty="0" err="1" smtClean="0"/>
              <a:t>Лужского</a:t>
            </a:r>
            <a:r>
              <a:rPr lang="ru-RU" dirty="0" smtClean="0"/>
              <a:t> района» - 810,335 тыс. рублей</a:t>
            </a:r>
          </a:p>
          <a:p>
            <a:r>
              <a:rPr lang="ru-RU" dirty="0" smtClean="0"/>
              <a:t> ГБУ ЛО «СББЖ </a:t>
            </a:r>
            <a:r>
              <a:rPr lang="ru-RU" dirty="0" err="1" smtClean="0"/>
              <a:t>Лодейнопольского</a:t>
            </a:r>
            <a:r>
              <a:rPr lang="ru-RU" dirty="0" smtClean="0"/>
              <a:t> и </a:t>
            </a:r>
            <a:r>
              <a:rPr lang="ru-RU" dirty="0" err="1" smtClean="0"/>
              <a:t>Подпорожского</a:t>
            </a:r>
            <a:r>
              <a:rPr lang="ru-RU" dirty="0" smtClean="0"/>
              <a:t> районов» - 1 425,05 тыс. рублей.  </a:t>
            </a:r>
          </a:p>
          <a:p>
            <a:r>
              <a:rPr lang="ru-RU" dirty="0" smtClean="0"/>
              <a:t>ГБУ ЛО «СББЖ Тихвинского и </a:t>
            </a:r>
            <a:r>
              <a:rPr lang="ru-RU" dirty="0" err="1" smtClean="0"/>
              <a:t>Бокситогорского</a:t>
            </a:r>
            <a:r>
              <a:rPr lang="ru-RU" dirty="0" smtClean="0"/>
              <a:t> районов» - 4 732,913 тыс. рублей.</a:t>
            </a:r>
          </a:p>
          <a:p>
            <a:r>
              <a:rPr lang="ru-RU" dirty="0" smtClean="0"/>
              <a:t>ГБУ ЛО «СББЖ </a:t>
            </a:r>
            <a:r>
              <a:rPr lang="ru-RU" dirty="0" err="1" smtClean="0"/>
              <a:t>Волховского</a:t>
            </a:r>
            <a:r>
              <a:rPr lang="ru-RU" dirty="0" smtClean="0"/>
              <a:t> и </a:t>
            </a:r>
            <a:r>
              <a:rPr lang="ru-RU" dirty="0" err="1" smtClean="0"/>
              <a:t>Киришского</a:t>
            </a:r>
            <a:r>
              <a:rPr lang="ru-RU" dirty="0" smtClean="0"/>
              <a:t> районов» - 2 375,00 тыс. руб.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Заключены и исполнены контракты на весь перечень необходимого оборудования.</a:t>
            </a:r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82934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ГБУ ЛО «СББЖ </a:t>
            </a:r>
            <a:r>
              <a:rPr lang="ru-RU" dirty="0" err="1" smtClean="0"/>
              <a:t>Волховского</a:t>
            </a:r>
            <a:r>
              <a:rPr lang="ru-RU" dirty="0" smtClean="0"/>
              <a:t> и </a:t>
            </a:r>
            <a:r>
              <a:rPr lang="ru-RU" dirty="0" err="1" smtClean="0"/>
              <a:t>Киришского</a:t>
            </a:r>
            <a:r>
              <a:rPr lang="ru-RU" dirty="0" smtClean="0"/>
              <a:t> районов» - 1 932,00 тыс. руб.- 1дук.</a:t>
            </a:r>
          </a:p>
          <a:p>
            <a:r>
              <a:rPr lang="ru-RU" dirty="0" smtClean="0"/>
              <a:t>приобретение автомобиля специального с дезинфекционной установкой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ГБУ ЛО "СББЖ </a:t>
            </a:r>
            <a:r>
              <a:rPr lang="ru-RU" dirty="0" err="1" smtClean="0"/>
              <a:t>Волосовского</a:t>
            </a:r>
            <a:r>
              <a:rPr lang="ru-RU" dirty="0" smtClean="0"/>
              <a:t> районов": - 508,00 тыс. рублей приобретение автотранспорта. </a:t>
            </a:r>
          </a:p>
          <a:p>
            <a:r>
              <a:rPr lang="ru-RU" dirty="0" smtClean="0"/>
              <a:t>ГБУ ЛО "СББЖ Кировского и </a:t>
            </a:r>
            <a:r>
              <a:rPr lang="ru-RU" dirty="0" err="1" smtClean="0"/>
              <a:t>Тосненского</a:t>
            </a:r>
            <a:r>
              <a:rPr lang="ru-RU" dirty="0" smtClean="0"/>
              <a:t> районов" – 700,00 тыс. рублей. приобретение автотранспорта. </a:t>
            </a:r>
          </a:p>
          <a:p>
            <a:r>
              <a:rPr lang="ru-RU" dirty="0" smtClean="0"/>
              <a:t>ГБУ ЛО "СББЖ Выборгского района" -  681,50 тыс. рублей. предоставлении субсидий на приобретение автотранспорта. </a:t>
            </a:r>
          </a:p>
          <a:p>
            <a:r>
              <a:rPr lang="ru-RU" dirty="0" smtClean="0"/>
              <a:t>ГБУ ЛО "СББЖ Гатчинского района" – 3 724,00 тыс. рублей. приобретение автотранспорта</a:t>
            </a:r>
            <a:r>
              <a:rPr lang="ru-RU" baseline="0" dirty="0" smtClean="0"/>
              <a:t> </a:t>
            </a:r>
            <a:r>
              <a:rPr lang="ru-RU" dirty="0" smtClean="0"/>
              <a:t>на сумму 1 972,00 тыс. руб. и приобретение автомобиля специального с дезинфекционной установкой, </a:t>
            </a:r>
          </a:p>
          <a:p>
            <a:r>
              <a:rPr lang="ru-RU" dirty="0" smtClean="0"/>
              <a:t>ГБУ ЛО "СББЖ </a:t>
            </a:r>
            <a:r>
              <a:rPr lang="ru-RU" dirty="0" err="1" smtClean="0"/>
              <a:t>Лужского</a:t>
            </a:r>
            <a:r>
              <a:rPr lang="ru-RU" dirty="0" smtClean="0"/>
              <a:t> района" -  593,843 тыс. рублей. приобретение автотранспорта Лада Нива. </a:t>
            </a:r>
          </a:p>
          <a:p>
            <a:r>
              <a:rPr lang="ru-RU" dirty="0" smtClean="0"/>
              <a:t>ГБУ ЛО "СББЖ Всеволожского района" -  994,657 тыс. рублей. приобретение автотранспорта.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9512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Произведен ремонт зданий, сооружений - 14 объектов, в том числе: </a:t>
            </a:r>
          </a:p>
          <a:p>
            <a:endParaRPr lang="ru-RU" dirty="0" smtClean="0"/>
          </a:p>
          <a:p>
            <a:r>
              <a:rPr lang="ru-RU" dirty="0" smtClean="0"/>
              <a:t>-капитальный ремонт кровли и фасада, и внутренних помещений изолятора ГБУ ЛО «СББЖ </a:t>
            </a:r>
            <a:r>
              <a:rPr lang="ru-RU" dirty="0" err="1" smtClean="0"/>
              <a:t>Волосовского</a:t>
            </a:r>
            <a:r>
              <a:rPr lang="ru-RU" dirty="0" smtClean="0"/>
              <a:t> района»;</a:t>
            </a:r>
          </a:p>
          <a:p>
            <a:r>
              <a:rPr lang="ru-RU" dirty="0" smtClean="0"/>
              <a:t>-капитальный ремонт кровли здания и  системы отопления и радиаторов станции ГБУ ЛО «СББЖ Кировского и </a:t>
            </a:r>
            <a:r>
              <a:rPr lang="ru-RU" dirty="0" err="1" smtClean="0"/>
              <a:t>Тосненского</a:t>
            </a:r>
            <a:r>
              <a:rPr lang="ru-RU" dirty="0" smtClean="0"/>
              <a:t> районов»;</a:t>
            </a:r>
          </a:p>
          <a:p>
            <a:r>
              <a:rPr lang="ru-RU" dirty="0" smtClean="0"/>
              <a:t>-капитальный ремонт фасада и </a:t>
            </a:r>
            <a:r>
              <a:rPr lang="ru-RU" dirty="0" err="1" smtClean="0"/>
              <a:t>отмостков</a:t>
            </a:r>
            <a:r>
              <a:rPr lang="ru-RU" dirty="0" smtClean="0"/>
              <a:t> территории и  ремонт пола 3-х отделов ветеринарной лаборатории ГБУ ЛО «СББЖ </a:t>
            </a:r>
            <a:r>
              <a:rPr lang="ru-RU" dirty="0" err="1" smtClean="0"/>
              <a:t>Лодейнопольского</a:t>
            </a:r>
            <a:r>
              <a:rPr lang="ru-RU" dirty="0" smtClean="0"/>
              <a:t> и </a:t>
            </a:r>
            <a:r>
              <a:rPr lang="ru-RU" dirty="0" err="1" smtClean="0"/>
              <a:t>Подпорожского</a:t>
            </a:r>
            <a:r>
              <a:rPr lang="ru-RU" dirty="0" smtClean="0"/>
              <a:t> районов»;</a:t>
            </a:r>
          </a:p>
          <a:p>
            <a:r>
              <a:rPr lang="ru-RU" dirty="0" smtClean="0"/>
              <a:t>-капитальный ремонт кровли по благоустройству территории станции ГБУ ЛО «СББЖ </a:t>
            </a:r>
            <a:r>
              <a:rPr lang="ru-RU" dirty="0" err="1" smtClean="0"/>
              <a:t>Лужского</a:t>
            </a:r>
            <a:r>
              <a:rPr lang="ru-RU" dirty="0" smtClean="0"/>
              <a:t> района»;</a:t>
            </a:r>
          </a:p>
          <a:p>
            <a:r>
              <a:rPr lang="ru-RU" dirty="0" smtClean="0"/>
              <a:t>-проведение ремонта по ограждению </a:t>
            </a:r>
            <a:r>
              <a:rPr lang="ru-RU" dirty="0" err="1" smtClean="0"/>
              <a:t>ветучастка</a:t>
            </a:r>
            <a:r>
              <a:rPr lang="ru-RU" dirty="0" smtClean="0"/>
              <a:t> г. </a:t>
            </a:r>
            <a:r>
              <a:rPr lang="ru-RU" dirty="0" err="1" smtClean="0"/>
              <a:t>Пикалёво</a:t>
            </a:r>
            <a:r>
              <a:rPr lang="ru-RU" dirty="0" smtClean="0"/>
              <a:t> и </a:t>
            </a:r>
            <a:r>
              <a:rPr lang="ru-RU" dirty="0" err="1" smtClean="0"/>
              <a:t>п.Ефимовский</a:t>
            </a:r>
            <a:r>
              <a:rPr lang="ru-RU" dirty="0" smtClean="0"/>
              <a:t>,  ремонт электроснабжения ГБУ ЛО «СББЖ Тихвинского и </a:t>
            </a:r>
            <a:r>
              <a:rPr lang="ru-RU" dirty="0" err="1" smtClean="0"/>
              <a:t>Бокситогорского</a:t>
            </a:r>
            <a:r>
              <a:rPr lang="ru-RU" dirty="0" smtClean="0"/>
              <a:t> районов»;</a:t>
            </a:r>
          </a:p>
          <a:p>
            <a:r>
              <a:rPr lang="ru-RU" dirty="0" smtClean="0"/>
              <a:t>-на проведение работ по ограждению земельного участка станции ГБУ ЛО «СББЖ Выборгского района» </a:t>
            </a:r>
          </a:p>
          <a:p>
            <a:endParaRPr lang="ru-RU" dirty="0" smtClean="0"/>
          </a:p>
          <a:p>
            <a:r>
              <a:rPr lang="ru-RU" dirty="0" smtClean="0"/>
              <a:t>Разработка проектно-сметной документации - 4 единицы.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4007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 счет собственных средств на сумму </a:t>
            </a:r>
            <a:r>
              <a:rPr lang="ru-RU" dirty="0" smtClean="0">
                <a:solidFill>
                  <a:srgbClr val="FF0000"/>
                </a:solidFill>
              </a:rPr>
              <a:t>23 082,</a:t>
            </a:r>
            <a:r>
              <a:rPr lang="ru-RU" baseline="0" dirty="0" smtClean="0">
                <a:solidFill>
                  <a:srgbClr val="FF0000"/>
                </a:solidFill>
              </a:rPr>
              <a:t> 8 тыс. руб</a:t>
            </a:r>
            <a:r>
              <a:rPr lang="ru-RU" baseline="0" dirty="0" smtClean="0"/>
              <a:t>.</a:t>
            </a:r>
            <a:r>
              <a:rPr lang="ru-RU" dirty="0" smtClean="0"/>
              <a:t>, в</a:t>
            </a:r>
            <a:r>
              <a:rPr lang="ru-RU" baseline="0" dirty="0" smtClean="0"/>
              <a:t> том числе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на капитальный ремонт  - 3 объекта (Луга Волхов Гатчина) на сумму 2 394</a:t>
            </a:r>
            <a:r>
              <a:rPr lang="ru-RU" baseline="0" dirty="0" smtClean="0"/>
              <a:t> 900 руб. </a:t>
            </a:r>
          </a:p>
          <a:p>
            <a:r>
              <a:rPr lang="ru-RU" dirty="0" smtClean="0"/>
              <a:t>- на лабораторное оборудование – 73 единицы – на сумму 1 2579 000,00 руб.</a:t>
            </a:r>
          </a:p>
          <a:p>
            <a:r>
              <a:rPr lang="ru-RU" dirty="0" smtClean="0"/>
              <a:t>- На автотранспорт </a:t>
            </a:r>
            <a:r>
              <a:rPr lang="ru-RU" baseline="0" dirty="0" smtClean="0"/>
              <a:t>9 единиц (из них </a:t>
            </a:r>
            <a:r>
              <a:rPr lang="ru-RU" baseline="0" dirty="0" err="1" smtClean="0"/>
              <a:t>софинансирование</a:t>
            </a:r>
            <a:r>
              <a:rPr lang="ru-RU" baseline="0" dirty="0" smtClean="0"/>
              <a:t> – 4 единицы) на сумму 8 108 804 ,70 рублей.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8287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 2021 год принято 221 правовых актов в форме распоряжений, 20 нормативных правовых актов в форме приказов,</a:t>
            </a:r>
            <a:r>
              <a:rPr lang="ru-RU" baseline="0" dirty="0" smtClean="0"/>
              <a:t> разработан проект областного закона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"О наделении органов местного самоуправления Ленинградской области отдельным государственным полномочием Ленинградской области по организации мероприятий при осуществлении деятельности по обращению с животными без владельцев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(впоследствии закон Ленинградской области от 23.07.2021 N 103-оз), инициировано принятие 3-х постановлений Правительства Ленинградской области.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Проведено 25 плановых и внеплановых проверок подведомственных учреждений, подготовлено 114 отчетов, зарегистрировано всего 29162  документов, из них: 13829 входящих документов и 13 178 исходящих документов, рассмотрено 4 акта прокурорского реагирования, из них 3 представления и 1 требование.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исполнения плана противодействия коррупции проведено 4 семинара и рассмотрено 2 конфликта интересов, возникших в подведомственном учреждении.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2021 году проведена проверка архивным управлением Ленинградской области, обработано и сданы в архив документы 2015 и 2016 год.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Обработано 48 документов для служебного пользования, из них 20 входящих и 28 исходящих.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Принято участие в 5 судебных процессах.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b="0" baseline="0" dirty="0" smtClean="0"/>
              <a:t>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365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2019 года</a:t>
            </a:r>
            <a:r>
              <a:rPr lang="ru-RU" baseline="0" dirty="0" smtClean="0"/>
              <a:t> проводятся работы для получения испытательной лабораторией ГБУ ЛО «СББЖ Тихвинского и Бокситогорского районов» лицензии на работу с микроорганизмами 2 группы патогенности, в 2022 году  мероприятия будут завершены регион получит собственную диагностическую базу для мониторинга бешенства.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42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1481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мониторинговые экологические исследования акватории порта Приморск в связи с деятельностью ООО «</a:t>
            </a:r>
            <a:r>
              <a:rPr lang="ru-RU" dirty="0" err="1" smtClean="0"/>
              <a:t>Транснефть</a:t>
            </a:r>
            <a:r>
              <a:rPr lang="ru-RU" dirty="0" smtClean="0"/>
              <a:t>»; </a:t>
            </a:r>
          </a:p>
          <a:p>
            <a:r>
              <a:rPr lang="ru-RU" dirty="0" smtClean="0"/>
              <a:t>- мероприятия по оценке экологического состояния природных водоемов Выборгского и Кировского районов Ленинградской области, в том числе связанных с деятельностью предприятий АПК (птицефабрика предприятия «Ударник», АО «Птицефабрика «</a:t>
            </a:r>
            <a:r>
              <a:rPr lang="ru-RU" dirty="0" err="1" smtClean="0"/>
              <a:t>Синявинская</a:t>
            </a:r>
            <a:r>
              <a:rPr lang="ru-RU" dirty="0" smtClean="0"/>
              <a:t>»);</a:t>
            </a:r>
          </a:p>
          <a:p>
            <a:r>
              <a:rPr lang="ru-RU" dirty="0" smtClean="0"/>
              <a:t>- мероприятия по предотвращению «цветения воды» и сокращению численности сине-зеленых водорослей при помощи внесения в водоемы биологически безопасной суспензии хлореллы;</a:t>
            </a:r>
          </a:p>
          <a:p>
            <a:r>
              <a:rPr lang="ru-RU" dirty="0" smtClean="0"/>
              <a:t>- участие в 5 научных экспедициях в Ладожское и Онежское озера и Финский залив Балтийского моря;</a:t>
            </a:r>
          </a:p>
          <a:p>
            <a:r>
              <a:rPr lang="ru-RU" dirty="0" smtClean="0"/>
              <a:t>- подготовлены 3 брошюры, отсняты и показаны 2 видеоролика;</a:t>
            </a:r>
          </a:p>
          <a:p>
            <a:r>
              <a:rPr lang="ru-RU" dirty="0" smtClean="0"/>
              <a:t>- подготовлена и проведена конференция «Здоровая рыба в чистой воде».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1891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Из 1104</a:t>
            </a:r>
            <a:r>
              <a:rPr lang="ru-RU" baseline="0" dirty="0" smtClean="0"/>
              <a:t> проб исследованных всего </a:t>
            </a:r>
            <a:r>
              <a:rPr lang="ru-RU" dirty="0" smtClean="0"/>
              <a:t>На</a:t>
            </a:r>
            <a:r>
              <a:rPr lang="ru-RU" baseline="0" dirty="0" smtClean="0"/>
              <a:t> диаграмме показаны результаты аттестации заготовленных  кормов в ЛО  в 2021 году от 1068 партий по классам в сравнении с 2020 годом. Количество кормов 1 класса увеличилось на 12%. За счет снижения количества кормов 2 и 3 класса и </a:t>
            </a:r>
            <a:r>
              <a:rPr lang="ru-RU" baseline="0" dirty="0" err="1" smtClean="0"/>
              <a:t>неклассных</a:t>
            </a:r>
            <a:r>
              <a:rPr lang="ru-RU" baseline="0" dirty="0" smtClean="0"/>
              <a:t> кормов. Количество партий </a:t>
            </a:r>
            <a:r>
              <a:rPr lang="ru-RU" baseline="0" dirty="0" err="1" smtClean="0"/>
              <a:t>неклассных</a:t>
            </a:r>
            <a:r>
              <a:rPr lang="ru-RU" baseline="0" dirty="0" smtClean="0"/>
              <a:t> кормов сократилось на 8%.</a:t>
            </a:r>
          </a:p>
          <a:p>
            <a:r>
              <a:rPr lang="ru-RU" dirty="0" smtClean="0"/>
              <a:t>Картина качества заготавливаемых</a:t>
            </a:r>
            <a:r>
              <a:rPr lang="ru-RU" baseline="0" dirty="0" smtClean="0"/>
              <a:t> кормов по районам практически не меняется.</a:t>
            </a:r>
          </a:p>
          <a:p>
            <a:r>
              <a:rPr lang="ru-RU" baseline="0" dirty="0" smtClean="0"/>
              <a:t>Рейтинг районов по кормам 1 класса показывает, что более 50% партий кормов 1 класса в 2021 году заготовили 2 района – </a:t>
            </a:r>
            <a:r>
              <a:rPr lang="ru-RU" baseline="0" dirty="0" err="1" smtClean="0"/>
              <a:t>Волховский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Кингисеппский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	В 2021 году 9 районов заготовили более 50% партий классных кормов (1; 2; 3 класса) в 2020 году таких районов было – 8.</a:t>
            </a:r>
          </a:p>
          <a:p>
            <a:r>
              <a:rPr lang="ru-RU" baseline="0" dirty="0" smtClean="0"/>
              <a:t>		Общая картина с питательностью заготовленных кормов в 2021 году более благоприятная. </a:t>
            </a:r>
          </a:p>
          <a:p>
            <a:r>
              <a:rPr lang="ru-RU" baseline="0" dirty="0" smtClean="0"/>
              <a:t>		Увеличение кормов 1 класса свидетельствует о том, что хозяйства ЛО на части своих площадей увеличивают количество вносимых удобрений в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и АЗОТА , (поэтому растет протеин в заготовленных кормах); соблюдают рекомендуемые сроки скашивания, поэтому в сухом веществе заготавливаемых трав - низкая клетчатка и высокая обменная энергия.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8DAED-71BB-4568-816A-B8FD7C992A9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487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Традиционно ветеринарные специалисты Ленинградской области приняли участие в агропромышленной выставке-ярмарке «</a:t>
            </a:r>
            <a:r>
              <a:rPr lang="ru-RU" dirty="0" err="1" smtClean="0"/>
              <a:t>АгроРусь</a:t>
            </a:r>
            <a:r>
              <a:rPr lang="ru-RU" dirty="0" smtClean="0"/>
              <a:t>» и представили тематическую экспозицию о своей деятельности. Ветеринары подготовили коров, овец, коз, кур, уток, индюков, кроликов, лошадей и даже лам со страусами ко встрече с гостями. Ленинградские ветеринары приняли участие в областной выставке племенных животных «Белые ночи», на которой зарегистрировалось свыше 60 племенных Заключительный день выставки - ярмарки «</a:t>
            </a:r>
            <a:r>
              <a:rPr lang="ru-RU" dirty="0" err="1" smtClean="0"/>
              <a:t>АгроРусь</a:t>
            </a:r>
            <a:r>
              <a:rPr lang="ru-RU" dirty="0" smtClean="0"/>
              <a:t>» традиционно прошел под эгидой Губернатора Ленинградской области Александра Дрозденко. Было подписано соглашение о ветеринарном сопровождении сельскохозяйственной продукции, произведенной фермерами 47 региона.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584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Осуществляя полномочия в области ветеринарии, Управление руководствуется:</a:t>
            </a:r>
          </a:p>
          <a:p>
            <a:r>
              <a:rPr lang="ru-RU" dirty="0" smtClean="0"/>
              <a:t>РЕГИОНАЛЬНЫМ ПЛАНОМ ПРОТИВОЭПИЗООТИЧЕСКИХ МЕРОПРИЯТИЙ на текущий год</a:t>
            </a:r>
          </a:p>
          <a:p>
            <a:r>
              <a:rPr lang="ru-RU" dirty="0" smtClean="0"/>
              <a:t>Государственное</a:t>
            </a:r>
            <a:r>
              <a:rPr lang="ru-RU" baseline="0" dirty="0" smtClean="0"/>
              <a:t> задание подведомственных учреждений также направлено на проведение противоэпизоотических мероприятий на территории Ленинградской области</a:t>
            </a:r>
          </a:p>
          <a:p>
            <a:r>
              <a:rPr lang="ru-RU" dirty="0" smtClean="0"/>
              <a:t>Государственная ветеринарная служба </a:t>
            </a:r>
            <a:r>
              <a:rPr lang="ru-RU" baseline="0" dirty="0" smtClean="0"/>
              <a:t> также принимает участие в реализации ПЛАНОВ ФЕДЕРАЛЬНОГО МОНИТОРИНГА на текущий год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60515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Золотой медалью «За вклад в популяризацию профессии, </a:t>
            </a:r>
            <a:r>
              <a:rPr lang="ru-RU" dirty="0" err="1" smtClean="0"/>
              <a:t>профориентирование</a:t>
            </a:r>
            <a:r>
              <a:rPr lang="ru-RU" dirty="0" smtClean="0"/>
              <a:t>, сохранение традиций и истории ветеринарии в регионе» наградили специалистов управления ветеринарии Ленинградской области на агропромышленной выставке «Золотая осень – 2021».</a:t>
            </a:r>
          </a:p>
          <a:p>
            <a:r>
              <a:rPr lang="ru-RU" dirty="0" smtClean="0"/>
              <a:t>Золотую медаль получили специалисты станции по борьбе с болезнями животных Всеволожского района «За увековечение памяти о ветеринарных специалистах региона, участниках Великой Отечественной войны и трудового фронта».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50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818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1155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Затраты на проведение противоэпизоотических мероприятий  в отношении профилактики и диагностики АЧС, ВПГП и бешенства в 2021 году составили более 86 млн. рублей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02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 9 лет программы ликвидировано: 363 ЛПХ с поголовьем 4934 голов свиней, 34 КФХ с поголовьем 1983 головы свиней.</a:t>
            </a:r>
            <a:r>
              <a:rPr lang="ru-RU" baseline="0" dirty="0" smtClean="0"/>
              <a:t> Выплачено из бюджета области 70 524 978,80 рублей, из федерального бюджета  5 399 000,00 рублей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432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Региональная программа по борьбе с бешенством позволяет поддерживать статус благополучия Ленинградской области по бешенству. В 2021 году для мероприятий по профилактике бешенства в дикой фауне на территории Ленинградской области за счёт средств федерального бюджета было выделено более 23 млн. рублей для закупки антирабической вакцины»  в количестве  719 900 доз. Из средств областного бюджета  было выделено  более 14 млн. рублей, что составляет 300 000 доз.</a:t>
            </a:r>
          </a:p>
          <a:p>
            <a:r>
              <a:rPr lang="ru-RU" dirty="0" smtClean="0"/>
              <a:t>Общее количество доз антирабической вакцины в 2021 году составило 1 019 900.</a:t>
            </a:r>
          </a:p>
          <a:p>
            <a:r>
              <a:rPr lang="ru-RU" dirty="0" smtClean="0"/>
              <a:t>Площадь проводимых мероприятий по профилактике бешенства диких плотоядных антирабической вакциной составила более 35 тыс. км², которая распространялась при помощи современной техники и малой авиацией.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В 2020 году бесплатно </a:t>
            </a:r>
            <a:r>
              <a:rPr lang="ru-RU" dirty="0" err="1" smtClean="0"/>
              <a:t>провакцинировано</a:t>
            </a:r>
            <a:r>
              <a:rPr lang="ru-RU" dirty="0" smtClean="0"/>
              <a:t> 52 тысячи  собак и кошек от бешенства. Объём поступающей вакцины по федеральному бюджету составил 17 тыс. доз.</a:t>
            </a:r>
          </a:p>
          <a:p>
            <a:r>
              <a:rPr lang="ru-RU" dirty="0" smtClean="0"/>
              <a:t> Особенное внимание уделено вакцинации безнадзорных собак в черте городских и сельских поселений.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006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600" dirty="0" smtClean="0"/>
              <a:t>К сожалению, ни один регион не застрахован</a:t>
            </a:r>
            <a:r>
              <a:rPr lang="ru-RU" sz="1600" baseline="0" dirty="0" smtClean="0"/>
              <a:t> от возникновения локальных вспышек инфекционных болезней животных, и в октябре текущего года нам пришлось столкнуться с ликвидацией оспы овец и коз в </a:t>
            </a:r>
            <a:r>
              <a:rPr lang="ru-RU" sz="1600" baseline="0" dirty="0" err="1" smtClean="0"/>
              <a:t>Волосовском</a:t>
            </a:r>
            <a:r>
              <a:rPr lang="ru-RU" sz="1600" baseline="0" dirty="0" smtClean="0"/>
              <a:t> районе. Диагноз был установлен среди поголовья овец в личном подсобном хозяйстве на территории деревни </a:t>
            </a:r>
            <a:r>
              <a:rPr lang="ru-RU" sz="1600" baseline="0" dirty="0" err="1" smtClean="0"/>
              <a:t>Голятицы</a:t>
            </a:r>
            <a:r>
              <a:rPr lang="ru-RU" sz="1600" baseline="0" dirty="0" smtClean="0"/>
              <a:t> </a:t>
            </a:r>
            <a:r>
              <a:rPr lang="ru-RU" sz="1600" baseline="0" dirty="0" err="1" smtClean="0"/>
              <a:t>Бегуницкого</a:t>
            </a:r>
            <a:r>
              <a:rPr lang="ru-RU" sz="1600" baseline="0" dirty="0" smtClean="0"/>
              <a:t> сельского поселения.</a:t>
            </a:r>
            <a:endParaRPr lang="ru-RU" sz="1600" dirty="0" smtClean="0"/>
          </a:p>
          <a:p>
            <a:r>
              <a:rPr lang="ru-RU" dirty="0" smtClean="0"/>
              <a:t>В связи с установлением диагноза в кратчайшие сроки состоялись заседания районной и областной противоэпизоотических комиссий, а также распоряжением Губернатора от 11 октября был введён карантин. Стоит отметить, что помимо ряда населённых пунктов </a:t>
            </a:r>
            <a:r>
              <a:rPr lang="ru-RU" dirty="0" err="1" smtClean="0"/>
              <a:t>Волосовского</a:t>
            </a:r>
            <a:r>
              <a:rPr lang="ru-RU" dirty="0" smtClean="0"/>
              <a:t> района в границы угрожаемой зоны вошли также две деревни </a:t>
            </a:r>
            <a:r>
              <a:rPr lang="ru-RU" dirty="0" err="1" smtClean="0"/>
              <a:t>Кингисеппского</a:t>
            </a:r>
            <a:r>
              <a:rPr lang="ru-RU" dirty="0" smtClean="0"/>
              <a:t> района, где также проводились все карантинные мероприятия, установленные ветеринарным законодательством. </a:t>
            </a:r>
          </a:p>
          <a:p>
            <a:r>
              <a:rPr lang="ru-RU" dirty="0" smtClean="0"/>
              <a:t>Благодаря оперативному и слаженному выполнению карантинных мероприятий всеми задействованными службами и ведомствами карантин по оспе овец и коз был отменён распоряжением Губернатора от 10 ноября. Стоит отметить, что даже после отмены карантина в течение трёх лет сохраняются запреты на ввоз </a:t>
            </a:r>
            <a:r>
              <a:rPr lang="ru-RU" dirty="0" err="1" smtClean="0"/>
              <a:t>невакцинированных</a:t>
            </a:r>
            <a:r>
              <a:rPr lang="ru-RU" dirty="0" smtClean="0"/>
              <a:t> против оспы восприимчивых животных, а также на вывоз восприимчивых животных за пределы территории бывшей угрожаемой зоны.</a:t>
            </a:r>
          </a:p>
          <a:p>
            <a:r>
              <a:rPr lang="ru-RU" dirty="0" smtClean="0"/>
              <a:t>Также на территории бывших эпизоотического очага, неблагополучного пункта и угрожаемой зоны в течение не менее трёх лет после отмены карантина будет проводиться обязательная вакцинация всего восприимчивого поголовья против оспы.</a:t>
            </a:r>
          </a:p>
          <a:p>
            <a:r>
              <a:rPr lang="ru-RU" dirty="0" smtClean="0"/>
              <a:t>Выражаем благодарность руководству нашей области, в первую очередь Александру Юрьевичу Дрозденко и Олегу Михайловичу Малащенко за оперативность в вопросах согласования необходимых карантинных документов, а также за поддержку </a:t>
            </a:r>
            <a:r>
              <a:rPr lang="ru-RU" dirty="0" err="1" smtClean="0"/>
              <a:t>госветслужбы</a:t>
            </a:r>
            <a:r>
              <a:rPr lang="ru-RU" dirty="0" smtClean="0"/>
              <a:t> в части выделения средств для приобретения и формирования запаса дезинфекционной техники, оборудования, </a:t>
            </a:r>
            <a:r>
              <a:rPr lang="ru-RU" dirty="0" err="1" smtClean="0"/>
              <a:t>дезинфектантов</a:t>
            </a:r>
            <a:r>
              <a:rPr lang="ru-RU" dirty="0" smtClean="0"/>
              <a:t>, спецодежды и расходных материалов.</a:t>
            </a:r>
          </a:p>
          <a:p>
            <a:r>
              <a:rPr lang="ru-RU" dirty="0" smtClean="0"/>
              <a:t>Наши оснащённость и готовность к подобным ситуациям позволили нам сразу приступить к противоэпизоотическим мероприятиям и в максимально сжатые сроки их завершить.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591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стабилизации эпизоотической ситуации на территории Ленинградской области особое значение имеет активная позиция не только государственной ветеринарной службы при поддержке Правительства региона, но и работа администраций муниципальных районов, региональных и федеральных органов исполнительной власти, органов внутренних дел и многих других служб и ведомств.  </a:t>
            </a:r>
          </a:p>
          <a:p>
            <a:r>
              <a:rPr lang="ru-RU" dirty="0" smtClean="0"/>
              <a:t>При Правительстве Ленинградской области создана Противоэпизоотическая комиссия, в заседаниях которой принимают участие руководители вышеуказанных структур. Комиссией разрабатываются конкретные задачи по предупреждению возникновения и распространения инфекционных болезней на территории региона.  Руководит деятельностью комиссии Заместитель Председателя Правительства Ленинградской области Олег Михайлович Малащенко. Противоэпизоотические комиссии созданы также при администрациях муниципальных районов Ленинградской области.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378E8-1505-44A8-86E7-215328AAE4FE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714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80" y="3810005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4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4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" y="3675532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92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pPr>
              <a:defRPr/>
            </a:pPr>
            <a:fld id="{C8A9AE25-FDA3-4A2B-BFA3-A53C8FC68645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1C34B0F-F333-4BA3-A382-00D9EA09DC2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89F27-14E6-4DF0-8659-4E23F7C6958A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70B64-933A-4648-BDA6-4F6D553BC0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E8DC24-0745-4BB9-BA97-DBE752F36B6A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5E49-4739-4823-B0EA-D8E6BDD7F1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2130426"/>
            <a:ext cx="10361084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23.7.12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210F6D-BEB6-4D37-AFF0-CBE3A3004D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28086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DBF6A-461E-4194-84AB-503D644E854F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989CA-770D-4598-AAB4-1E6450F5AE8F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40EA1-FDDE-4678-9BE2-F3EE3D15049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9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8DB474-479D-458B-80BF-FBFEED2BF118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B952A-D681-4BEE-A843-1823AF862A8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70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6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6080A79-F9C2-4439-BB03-DB76A04D80F9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713D95-244C-4D21-9562-A5CC6149CA1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pPr>
              <a:defRPr/>
            </a:pPr>
            <a:fld id="{999B6A6E-3804-4674-9A21-2000D43D4629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1AA7978-8CF5-4790-A31A-2E96A871B8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5C4BE-2329-49C7-B751-D17495917D70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E1A4-4545-411C-96F5-29F14467956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BB8B5-B6E3-4048-9EE9-E3B46834C676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2F41-2015-4FBF-AB40-63021A36EB1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5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89BC5-BBE8-47B8-A3FA-EF34B9CFDFEA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DF9E5-EE24-479D-89C0-B79C2B8CED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3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4" y="308281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80" y="36025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4" y="440116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92E18-AD40-4A79-B739-AAF57E5BF963}" type="datetimeFigureOut">
              <a:rPr lang="ru-RU" smtClean="0"/>
              <a:pPr>
                <a:defRPr/>
              </a:pPr>
              <a:t>06.04.2022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EC2230E-8EF1-4592-8DE4-698066BA42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98" r:id="rId1"/>
    <p:sldLayoutId id="2147485499" r:id="rId2"/>
    <p:sldLayoutId id="2147485500" r:id="rId3"/>
    <p:sldLayoutId id="2147485501" r:id="rId4"/>
    <p:sldLayoutId id="2147485502" r:id="rId5"/>
    <p:sldLayoutId id="2147485503" r:id="rId6"/>
    <p:sldLayoutId id="2147485504" r:id="rId7"/>
    <p:sldLayoutId id="2147485505" r:id="rId8"/>
    <p:sldLayoutId id="2147485506" r:id="rId9"/>
    <p:sldLayoutId id="2147485507" r:id="rId10"/>
    <p:sldLayoutId id="2147485508" r:id="rId11"/>
    <p:sldLayoutId id="2147485509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31.jpeg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5.png"/><Relationship Id="rId5" Type="http://schemas.openxmlformats.org/officeDocument/2006/relationships/diagramData" Target="../diagrams/data5.xml"/><Relationship Id="rId15" Type="http://schemas.openxmlformats.org/officeDocument/2006/relationships/image" Target="../media/image33.jpeg"/><Relationship Id="rId10" Type="http://schemas.openxmlformats.org/officeDocument/2006/relationships/image" Target="../media/image4.png"/><Relationship Id="rId4" Type="http://schemas.microsoft.com/office/2007/relationships/hdphoto" Target="../media/hdphoto4.wdp"/><Relationship Id="rId9" Type="http://schemas.microsoft.com/office/2007/relationships/diagramDrawing" Target="../diagrams/drawing5.xml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microsoft.com/office/2007/relationships/hdphoto" Target="../media/hdphoto5.wdp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44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7.xml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8.xml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diagramLayout" Target="../diagrams/layout9.xml"/><Relationship Id="rId7" Type="http://schemas.openxmlformats.org/officeDocument/2006/relationships/image" Target="../media/image63.png"/><Relationship Id="rId12" Type="http://schemas.openxmlformats.org/officeDocument/2006/relationships/image" Target="../media/image6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11" Type="http://schemas.openxmlformats.org/officeDocument/2006/relationships/image" Target="../media/image64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5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11" Type="http://schemas.microsoft.com/office/2007/relationships/hdphoto" Target="../media/hdphoto11.wdp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0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71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9.jpeg"/><Relationship Id="rId4" Type="http://schemas.microsoft.com/office/2007/relationships/hdphoto" Target="../media/hdphoto13.wdp"/><Relationship Id="rId9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4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80.jpeg"/><Relationship Id="rId4" Type="http://schemas.openxmlformats.org/officeDocument/2006/relationships/image" Target="../media/image5.png"/><Relationship Id="rId9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86.jpe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87.jpe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5.png"/><Relationship Id="rId4" Type="http://schemas.openxmlformats.org/officeDocument/2006/relationships/diagramData" Target="../diagrams/data15.xml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9.jpeg"/><Relationship Id="rId7" Type="http://schemas.openxmlformats.org/officeDocument/2006/relationships/image" Target="../media/image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6.png"/><Relationship Id="rId18" Type="http://schemas.openxmlformats.org/officeDocument/2006/relationships/image" Target="../media/image99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4.png"/><Relationship Id="rId12" Type="http://schemas.microsoft.com/office/2007/relationships/hdphoto" Target="../media/hdphoto16.wdp"/><Relationship Id="rId17" Type="http://schemas.openxmlformats.org/officeDocument/2006/relationships/image" Target="../media/image98.png"/><Relationship Id="rId2" Type="http://schemas.openxmlformats.org/officeDocument/2006/relationships/diagramData" Target="../diagrams/data16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openxmlformats.org/officeDocument/2006/relationships/image" Target="../media/image95.png"/><Relationship Id="rId5" Type="http://schemas.openxmlformats.org/officeDocument/2006/relationships/diagramColors" Target="../diagrams/colors16.xml"/><Relationship Id="rId15" Type="http://schemas.openxmlformats.org/officeDocument/2006/relationships/image" Target="../media/image97.png"/><Relationship Id="rId10" Type="http://schemas.microsoft.com/office/2007/relationships/hdphoto" Target="../media/hdphoto15.wdp"/><Relationship Id="rId19" Type="http://schemas.microsoft.com/office/2007/relationships/hdphoto" Target="../media/hdphoto19.wdp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94.png"/><Relationship Id="rId1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7.xml"/><Relationship Id="rId9" Type="http://schemas.microsoft.com/office/2007/relationships/hdphoto" Target="../media/hdphoto20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png"/><Relationship Id="rId7" Type="http://schemas.openxmlformats.org/officeDocument/2006/relationships/image" Target="../media/image105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.png"/><Relationship Id="rId12" Type="http://schemas.openxmlformats.org/officeDocument/2006/relationships/image" Target="../media/image11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microsoft.com/office/2007/relationships/hdphoto" Target="../media/hdphoto21.wdp"/><Relationship Id="rId11" Type="http://schemas.openxmlformats.org/officeDocument/2006/relationships/image" Target="../media/image108.wmf"/><Relationship Id="rId5" Type="http://schemas.openxmlformats.org/officeDocument/2006/relationships/image" Target="../media/image110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09.jpeg"/><Relationship Id="rId9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13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openxmlformats.org/officeDocument/2006/relationships/image" Target="../media/image115.jpeg"/><Relationship Id="rId5" Type="http://schemas.openxmlformats.org/officeDocument/2006/relationships/diagramColors" Target="../diagrams/colors18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4.wdp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12" Type="http://schemas.openxmlformats.org/officeDocument/2006/relationships/image" Target="../media/image1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openxmlformats.org/officeDocument/2006/relationships/image" Target="../media/image127.jpeg"/><Relationship Id="rId5" Type="http://schemas.openxmlformats.org/officeDocument/2006/relationships/image" Target="../media/image125.png"/><Relationship Id="rId10" Type="http://schemas.openxmlformats.org/officeDocument/2006/relationships/image" Target="../media/image5.png"/><Relationship Id="rId4" Type="http://schemas.openxmlformats.org/officeDocument/2006/relationships/image" Target="../media/image124.png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26.wdp"/><Relationship Id="rId3" Type="http://schemas.openxmlformats.org/officeDocument/2006/relationships/diagramLayout" Target="../diagrams/layout20.xml"/><Relationship Id="rId7" Type="http://schemas.openxmlformats.org/officeDocument/2006/relationships/image" Target="../media/image129.jpeg"/><Relationship Id="rId12" Type="http://schemas.openxmlformats.org/officeDocument/2006/relationships/image" Target="../media/image131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hdphoto" Target="../media/hdphoto25.wdp"/><Relationship Id="rId5" Type="http://schemas.openxmlformats.org/officeDocument/2006/relationships/diagramColors" Target="../diagrams/colors20.xml"/><Relationship Id="rId10" Type="http://schemas.openxmlformats.org/officeDocument/2006/relationships/image" Target="../media/image130.png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5.png"/><Relationship Id="rId14" Type="http://schemas.openxmlformats.org/officeDocument/2006/relationships/image" Target="../media/image1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7.wdp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4.pn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2" Type="http://schemas.openxmlformats.org/officeDocument/2006/relationships/notesSlide" Target="../notesSlides/notesSlide41.xml"/><Relationship Id="rId16" Type="http://schemas.microsoft.com/office/2007/relationships/hdphoto" Target="../media/hdphoto2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5" Type="http://schemas.openxmlformats.org/officeDocument/2006/relationships/image" Target="../media/image151.jpeg"/><Relationship Id="rId10" Type="http://schemas.openxmlformats.org/officeDocument/2006/relationships/image" Target="../media/image148.pn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Relationship Id="rId1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175"/>
            <a:ext cx="12192000" cy="68754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3800" b="1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0" indent="0" algn="r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5740400" indent="-2420938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800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marL="5740400" indent="-2420938" eaLnBrk="1">
              <a:spcBef>
                <a:spcPts val="600"/>
              </a:spcBef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lang="ru-RU" sz="2800" b="1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551383" y="2060848"/>
            <a:ext cx="11233249" cy="23762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600" b="1" kern="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Анализ деятельности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600" b="1" kern="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и перспективы развития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600" b="1" kern="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государственной ветеринарной службы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600" b="1" kern="0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Ленинградской области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endParaRPr lang="ru-RU" b="1" kern="0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tabLst>
                <a:tab pos="11925300" algn="l"/>
              </a:tabLst>
              <a:defRPr/>
            </a:pPr>
            <a:r>
              <a:rPr lang="ru-RU" b="1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Кротов Леонид Николаевич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tabLst>
                <a:tab pos="11925300" algn="l"/>
              </a:tabLst>
              <a:defRPr/>
            </a:pP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Начальник Управления ветеринарии</a:t>
            </a:r>
          </a:p>
          <a:p>
            <a:pPr algn="r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tabLst>
                <a:tab pos="11925300" algn="l"/>
              </a:tabLst>
              <a:defRPr/>
            </a:pPr>
            <a:r>
              <a:rPr lang="ru-RU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Ленинградской области</a:t>
            </a:r>
            <a:endParaRPr lang="ru-RU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57909" y="572524"/>
            <a:ext cx="1105171" cy="133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572524"/>
            <a:ext cx="1508128" cy="13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476672"/>
            <a:ext cx="9937104" cy="15121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Тактико-специальные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командно-штабные учения,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смотры мобильных групп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671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2" y="1412776"/>
            <a:ext cx="1728192" cy="88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95166357"/>
              </p:ext>
            </p:extLst>
          </p:nvPr>
        </p:nvGraphicFramePr>
        <p:xfrm>
          <a:off x="547194" y="2177685"/>
          <a:ext cx="11021414" cy="4347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4330" r="4478" b="6231"/>
          <a:stretch/>
        </p:blipFill>
        <p:spPr>
          <a:xfrm>
            <a:off x="725930" y="2404241"/>
            <a:ext cx="2368760" cy="1553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10325" r="7241" b="17331"/>
          <a:stretch/>
        </p:blipFill>
        <p:spPr>
          <a:xfrm>
            <a:off x="3431704" y="2404241"/>
            <a:ext cx="2459421" cy="1553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8" t="23380"/>
          <a:stretch/>
        </p:blipFill>
        <p:spPr>
          <a:xfrm>
            <a:off x="6168008" y="2404241"/>
            <a:ext cx="2506491" cy="1553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1" r="12662"/>
          <a:stretch/>
        </p:blipFill>
        <p:spPr>
          <a:xfrm>
            <a:off x="8976320" y="2404240"/>
            <a:ext cx="2440976" cy="1553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22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643232"/>
            <a:ext cx="9865096" cy="9640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Статусы Ленинградской области по регионализации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43819167"/>
              </p:ext>
            </p:extLst>
          </p:nvPr>
        </p:nvGraphicFramePr>
        <p:xfrm>
          <a:off x="4007768" y="2060848"/>
          <a:ext cx="7488832" cy="451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ятиугольник 7"/>
          <p:cNvSpPr/>
          <p:nvPr/>
        </p:nvSpPr>
        <p:spPr>
          <a:xfrm>
            <a:off x="888566" y="3545198"/>
            <a:ext cx="3047194" cy="106069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Всего болезней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141</a:t>
            </a:r>
            <a:endParaRPr lang="ru-RU" sz="2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2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2" y="2060848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13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476672"/>
            <a:ext cx="10361084" cy="14401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плана диагностических,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ветеринарно-профилактических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противоэпизоотических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772373"/>
              </p:ext>
            </p:extLst>
          </p:nvPr>
        </p:nvGraphicFramePr>
        <p:xfrm>
          <a:off x="839415" y="1916832"/>
          <a:ext cx="10654085" cy="39528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03521"/>
                <a:gridCol w="3043453"/>
                <a:gridCol w="2907111"/>
              </a:tblGrid>
              <a:tr h="131197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Мероприятия</a:t>
                      </a:r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Всего</a:t>
                      </a:r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Исполнение плановых показателей</a:t>
                      </a:r>
                      <a:endParaRPr lang="ru-RU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776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Вакцинаций животных и птиц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1 077 399 558 </a:t>
                      </a:r>
                      <a:endParaRPr lang="ru-RU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100%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6370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Диагностических исследований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1 174 736 </a:t>
                      </a:r>
                      <a:endParaRPr lang="ru-RU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102%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12274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Профилактических обработок   и дегельминтизаций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2 055 406 875</a:t>
                      </a:r>
                      <a:endParaRPr lang="ru-RU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100%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44272" y="614366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3 133 981 169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9416" y="5917294"/>
            <a:ext cx="10657184" cy="6880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Всего в 2021 году проведено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3 133 981 169 </a:t>
            </a:r>
            <a:r>
              <a:rPr lang="ru-R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головообработок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486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9145" y="476672"/>
            <a:ext cx="8849343" cy="11672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Коммуникация с соседними регионами и заинтересованными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ФОИВами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77" y="5822158"/>
            <a:ext cx="660874" cy="7419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https://api.professionals4-0.ru/api/v2/media/vOzQoAyzRbVyZOQceOGMUsezgQUDa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69" y="5723864"/>
            <a:ext cx="707909" cy="897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rshn-alt.ru/images/orel_rastr_b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184230" y="5756982"/>
            <a:ext cx="779983" cy="8312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bs.twimg.com/profile_images/378800000705977880/4d78f26172d352f6d78e63391ca594a4_400x40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3" b="16003"/>
          <a:stretch/>
        </p:blipFill>
        <p:spPr bwMode="auto">
          <a:xfrm>
            <a:off x="10693168" y="5756982"/>
            <a:ext cx="1039259" cy="715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n-com.net/uploads/partners/39/5c69af82b1f7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1" r="28511"/>
          <a:stretch/>
        </p:blipFill>
        <p:spPr bwMode="auto">
          <a:xfrm>
            <a:off x="2334908" y="5761642"/>
            <a:ext cx="936104" cy="8629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www.en.xn--b1asbd8b.xn--p1ai/assets/cache/images/304x168-0%2831%29.dd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4" y="5834010"/>
            <a:ext cx="1447800" cy="800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vetlab.spb.ru/templates/mvl/images/designer/0b26e12a494f4c0eb5c77c068f67d920_logo_pure_etex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723864"/>
            <a:ext cx="864096" cy="8389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s://xn--90aabsglc4armb.xn--p1ai/wp-content/uploads/2020/09/original_5927b710f9a1731c9f13583d_5c10f9268f1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2" y="5854402"/>
            <a:ext cx="741711" cy="759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67408" y="2780928"/>
            <a:ext cx="3456384" cy="25922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Территориальным Управлением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Россельхознадзора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ВГНКИ;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ВНИИЗЖ;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ЛМВЛ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ЦНМВЛ;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НЦБР.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7409" y="1647529"/>
            <a:ext cx="3456383" cy="9893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Соглашения по реализации государственного мониторинга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83832" y="1660377"/>
            <a:ext cx="3600397" cy="9765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Соглашения 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профилактике инфекционных болезней: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83832" y="2779471"/>
            <a:ext cx="3600398" cy="25922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органами власти: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Санкт-Петербурга,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Вологодской области,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Новгородской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Псковской области,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Карелия.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74222" y="1660377"/>
            <a:ext cx="3210410" cy="9765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Межведомственные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планы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профилактике инфекционных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болезней: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4222" y="2780928"/>
            <a:ext cx="3210409" cy="25922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Высокопатогенного гриппа птиц (ВГП),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Африканской чумы свиней (АЧС),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spc="-9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Губчатой энцефалопатии,</a:t>
            </a:r>
            <a:endParaRPr lang="ru-RU" sz="2000" spc="-9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Ящура,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Бешенства.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20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620688"/>
            <a:ext cx="864096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федеральных мероприятий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Ленинградской области в 2021 году по профилактики заразных болезней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95615230"/>
              </p:ext>
            </p:extLst>
          </p:nvPr>
        </p:nvGraphicFramePr>
        <p:xfrm>
          <a:off x="2860130" y="2132856"/>
          <a:ext cx="8640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3" y="2603376"/>
            <a:ext cx="2592288" cy="296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834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620687"/>
            <a:ext cx="8424936" cy="9512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Лабораторно-диагностическая база Ленинградской области 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352486"/>
              </p:ext>
            </p:extLst>
          </p:nvPr>
        </p:nvGraphicFramePr>
        <p:xfrm>
          <a:off x="3791745" y="1916832"/>
          <a:ext cx="7920879" cy="453650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115449">
                  <a:extLst>
                    <a:ext uri="{9D8B030D-6E8A-4147-A177-3AD203B41FA5}"/>
                  </a:extLst>
                </a:gridCol>
                <a:gridCol w="2805430">
                  <a:extLst>
                    <a:ext uri="{9D8B030D-6E8A-4147-A177-3AD203B41FA5}"/>
                  </a:extLst>
                </a:gridCol>
              </a:tblGrid>
              <a:tr h="6943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Аккредитованные лаборатории</a:t>
                      </a:r>
                    </a:p>
                  </a:txBody>
                  <a:tcPr marL="68592" marR="68592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052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Волховского и Киришского</a:t>
                      </a: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Аккредитованы как независимые испытательные лаборатории</a:t>
                      </a: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01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Тихвинского и Бокситогорского</a:t>
                      </a: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67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Приозерского</a:t>
                      </a: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6146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Кингисеппского и Сланцевского</a:t>
                      </a: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55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Волосовского</a:t>
                      </a: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37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Гатчинского</a:t>
                      </a: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Выборгского</a:t>
                      </a: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8592" marR="6859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19" l="0" r="100000">
                        <a14:foregroundMark x1="59028" y1="9877" x2="59028" y2="9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9" y="980728"/>
            <a:ext cx="1247825" cy="175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4461116"/>
            <a:ext cx="3240361" cy="2136236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176778"/>
            <a:ext cx="3240361" cy="216024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57474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404665"/>
            <a:ext cx="9001000" cy="11521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Производственная деятельность государственных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ветлабораторий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2019-2021 годы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52718"/>
              </p:ext>
            </p:extLst>
          </p:nvPr>
        </p:nvGraphicFramePr>
        <p:xfrm>
          <a:off x="335361" y="1646618"/>
          <a:ext cx="11449272" cy="5094750"/>
        </p:xfrm>
        <a:graphic>
          <a:graphicData uri="http://schemas.openxmlformats.org/drawingml/2006/table">
            <a:tbl>
              <a:tblPr/>
              <a:tblGrid>
                <a:gridCol w="6118365">
                  <a:extLst>
                    <a:ext uri="{9D8B030D-6E8A-4147-A177-3AD203B41FA5}"/>
                  </a:extLst>
                </a:gridCol>
                <a:gridCol w="1280588">
                  <a:extLst>
                    <a:ext uri="{9D8B030D-6E8A-4147-A177-3AD203B41FA5}"/>
                  </a:extLst>
                </a:gridCol>
                <a:gridCol w="1209444"/>
                <a:gridCol w="1138300">
                  <a:extLst>
                    <a:ext uri="{9D8B030D-6E8A-4147-A177-3AD203B41FA5}"/>
                  </a:extLst>
                </a:gridCol>
                <a:gridCol w="1702575"/>
              </a:tblGrid>
              <a:tr h="28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Виды исследований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2019 год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2020 год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2021 год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к 2020 году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418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Патологоанатомические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9 919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16 303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7 994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458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Органолептические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10 591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9 630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6 138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347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Микроскопические  (ЛЮМ и световая микроскопия)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72 779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58 283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56 349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97%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32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Бактериологические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129 150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129 508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124 915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5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Биологические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2 060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2 505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1 985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5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ПЦР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17 363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17 830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22 763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5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ИФА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22 328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39 337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63 375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161%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104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Серологические (всего)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780 759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785 130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692 228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88%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5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Гематологические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3 383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8 997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6 943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77%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5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Копрологические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137 686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118 192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110 614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94%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187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Химико-токсикологические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27 503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30 462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35 879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118%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5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Биохимические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82 548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68 846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62 202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45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1 296 250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1 281 023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1 191 388</a:t>
                      </a: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20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6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anose="05050102010706020507" pitchFamily="18" charset="2"/>
                        <a:defRPr sz="1400">
                          <a:solidFill>
                            <a:schemeClr val="tx2"/>
                          </a:solidFill>
                          <a:latin typeface="Candara" panose="020E0502030303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93%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8453" marR="484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790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8196678"/>
              </p:ext>
            </p:extLst>
          </p:nvPr>
        </p:nvGraphicFramePr>
        <p:xfrm>
          <a:off x="4439815" y="1916832"/>
          <a:ext cx="7200801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11424" y="260648"/>
            <a:ext cx="10777197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положительных выявлений при лабораторном мониторинге в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2021году,% 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/>
          <a:stretch/>
        </p:blipFill>
        <p:spPr>
          <a:xfrm>
            <a:off x="407368" y="2492896"/>
            <a:ext cx="3896376" cy="3176458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8908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620688"/>
            <a:ext cx="10081120" cy="9971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Доля выявленных заразных болезней к общему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объёму диагностических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исследований,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69003381"/>
              </p:ext>
            </p:extLst>
          </p:nvPr>
        </p:nvGraphicFramePr>
        <p:xfrm>
          <a:off x="596751" y="1792139"/>
          <a:ext cx="1123324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1631504" y="2333915"/>
            <a:ext cx="9577064" cy="36004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476672"/>
            <a:ext cx="1036108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болезней незаразной этиологии 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хозяйствах Ленинградской области в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г.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177578"/>
              </p:ext>
            </p:extLst>
          </p:nvPr>
        </p:nvGraphicFramePr>
        <p:xfrm>
          <a:off x="479376" y="2060848"/>
          <a:ext cx="11305256" cy="225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5524"/>
                <a:gridCol w="2826314"/>
                <a:gridCol w="2614340"/>
                <a:gridCol w="2049078"/>
              </a:tblGrid>
              <a:tr h="53144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Обследований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Выявлено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Вылечено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Диагностика 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субклинического</a:t>
                      </a:r>
                      <a:r>
                        <a:rPr lang="ru-RU" sz="20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мастита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835 200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22 102 (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3%</a:t>
                      </a:r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21 466 (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97%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89289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Акушерско-гинекологическая диспансеризация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маточного поголовья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99 132</a:t>
                      </a:r>
                      <a:endParaRPr lang="ru-RU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27 433 (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28%</a:t>
                      </a:r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24 690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90%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6" y="4571716"/>
            <a:ext cx="4321719" cy="189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4466330"/>
            <a:ext cx="4536504" cy="200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4" b="98136" l="9641" r="8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263677"/>
            <a:ext cx="185153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710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624" y="399603"/>
            <a:ext cx="6048672" cy="79714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на 2021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79376" y="1458144"/>
            <a:ext cx="4608512" cy="49231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Выполнены: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56107" y="1458144"/>
            <a:ext cx="4484509" cy="49231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работе: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40" y="2378720"/>
            <a:ext cx="3067100" cy="30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0" y="2258855"/>
            <a:ext cx="396316" cy="383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4" y="3356191"/>
            <a:ext cx="396316" cy="3839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0" y="4181676"/>
            <a:ext cx="396316" cy="3839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012375"/>
            <a:ext cx="396316" cy="3839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2510" y="2196517"/>
            <a:ext cx="40518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Актуализировать нормативы затрат на услуги по государственному заданию;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Завершить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перевод ветеринарной отчетности в облачное решение;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Провести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на вакантные должности начальников СББЖ;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Разработать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принять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Постановление Правительства  ЛО о поддержке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приютов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739242" y="2276872"/>
            <a:ext cx="39013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Аккредитация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 государственной инспекции;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Включение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АИП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объектов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строительства Сосновской ветеринарной лечебницы и здания Всеволожской ветеринарной станции;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музея Истории ветеринарии Ленинградской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48" y="2327285"/>
            <a:ext cx="390294" cy="3823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48" y="3165828"/>
            <a:ext cx="390294" cy="3823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90" y="4822012"/>
            <a:ext cx="390294" cy="3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548680"/>
            <a:ext cx="10361084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Методические рекомендации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76672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357695"/>
            <a:ext cx="1341437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80939" y="1711464"/>
            <a:ext cx="4464496" cy="18001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Приёмы повышения воспроизводительной функции в интенсивном молочном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животноводстве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0939" y="4304878"/>
            <a:ext cx="4464496" cy="18001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и лечение диспепсии у новорождённых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телят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4581128"/>
            <a:ext cx="1080120" cy="1080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583805"/>
            <a:ext cx="1981839" cy="2806143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3211"/>
          <a:stretch/>
        </p:blipFill>
        <p:spPr>
          <a:xfrm>
            <a:off x="5231904" y="1563138"/>
            <a:ext cx="1951112" cy="2864849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51" y="1563138"/>
            <a:ext cx="3145279" cy="2096852"/>
          </a:xfrm>
          <a:prstGeom prst="rect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53" y="4304878"/>
            <a:ext cx="3145279" cy="2096852"/>
          </a:xfrm>
          <a:prstGeom prst="rect">
            <a:avLst/>
          </a:prstGeom>
          <a:ln w="22225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5122587" y="5718390"/>
            <a:ext cx="129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ля скачивания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78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246" y="476672"/>
            <a:ext cx="9421265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Ветеринарно-санитарная экспертиза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5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39416" y="1484784"/>
            <a:ext cx="4685084" cy="576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Туш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КРС – </a:t>
            </a:r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54 609</a:t>
            </a:r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8675" y="3081540"/>
            <a:ext cx="4706913" cy="720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Туш свиней – </a:t>
            </a:r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589 317</a:t>
            </a:r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9416" y="2219329"/>
            <a:ext cx="4696172" cy="719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Туш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МРС – </a:t>
            </a:r>
            <a:r>
              <a:rPr lang="en-US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2 379</a:t>
            </a:r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416" y="4005064"/>
            <a:ext cx="6120680" cy="719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Тушек птицы – </a:t>
            </a:r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163 722 512</a:t>
            </a:r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9417" y="4957261"/>
            <a:ext cx="6120680" cy="559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Тушек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кроликов – </a:t>
            </a:r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126 029</a:t>
            </a:r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8675" y="5733256"/>
            <a:ext cx="8075637" cy="8366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4905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туш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диких кабанов, 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лосей, 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159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медведей, 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барсуков, 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бобров и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рыси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4" y="1597645"/>
            <a:ext cx="2681643" cy="1340822"/>
          </a:xfrm>
          <a:prstGeom prst="rect">
            <a:avLst/>
          </a:prstGeom>
          <a:ln>
            <a:solidFill>
              <a:schemeClr val="accent6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5257333"/>
            <a:ext cx="2411027" cy="1427634"/>
          </a:xfrm>
          <a:prstGeom prst="rect">
            <a:avLst/>
          </a:prstGeom>
          <a:ln>
            <a:solidFill>
              <a:schemeClr val="accent6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50" y="3107525"/>
            <a:ext cx="2466315" cy="1849736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67821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548680"/>
            <a:ext cx="10361084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Надзорная деятельность Управления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78265370"/>
              </p:ext>
            </p:extLst>
          </p:nvPr>
        </p:nvGraphicFramePr>
        <p:xfrm>
          <a:off x="1847528" y="1571923"/>
          <a:ext cx="9865096" cy="4566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56" r="89904">
                        <a14:foregroundMark x1="39423" y1="4567" x2="39423" y2="4567"/>
                        <a14:foregroundMark x1="70433" y1="51683" x2="70433" y2="51683"/>
                        <a14:foregroundMark x1="67788" y1="75481" x2="67788" y2="75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2207568" cy="220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742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620688"/>
            <a:ext cx="10009112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 248 - ФЗ 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594718"/>
            <a:ext cx="5388864" cy="754161"/>
          </a:xfrm>
        </p:spPr>
        <p:txBody>
          <a:bodyPr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Профилактические мероприятия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456040" y="1594718"/>
            <a:ext cx="5245325" cy="754161"/>
          </a:xfrm>
        </p:spPr>
        <p:txBody>
          <a:bodyPr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Контрольно-надзорные мероприятия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82624" y="2492896"/>
            <a:ext cx="5413375" cy="4185762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информирование;</a:t>
            </a:r>
          </a:p>
          <a:p>
            <a:pPr>
              <a:spcBef>
                <a:spcPts val="1200"/>
              </a:spcBef>
            </a:pP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обобщение правоприменительной практики;</a:t>
            </a:r>
          </a:p>
          <a:p>
            <a:pPr>
              <a:spcBef>
                <a:spcPts val="1200"/>
              </a:spcBef>
            </a:pPr>
            <a:r>
              <a:rPr lang="ru-RU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объявление предостережения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2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(вносится в ЕРКНМ)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консультирование;</a:t>
            </a:r>
          </a:p>
          <a:p>
            <a:pPr>
              <a:spcBef>
                <a:spcPts val="1200"/>
              </a:spcBef>
            </a:pPr>
            <a:r>
              <a:rPr lang="ru-RU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профилактический </a:t>
            </a:r>
            <a:r>
              <a:rPr lang="ru-RU" sz="2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визит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(вносится в ЕРКНМ)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56040" y="2492897"/>
            <a:ext cx="5256584" cy="418576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с контролируемым лицом: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Инспекционный визит;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Рейдовый осмотр;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Документарная проверка;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Выездная проверка.</a:t>
            </a:r>
          </a:p>
          <a:p>
            <a:r>
              <a:rPr lang="ru-RU" sz="22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взаимодействия с контролируемым лицом: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Наблюдение за соблюдением обязательных требований;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Выездное обследование.</a:t>
            </a:r>
          </a:p>
          <a:p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5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567643"/>
            <a:ext cx="9937104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Цифровизация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надзоре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72419495"/>
              </p:ext>
            </p:extLst>
          </p:nvPr>
        </p:nvGraphicFramePr>
        <p:xfrm>
          <a:off x="3610210" y="1484784"/>
          <a:ext cx="7344816" cy="472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8" y="2420888"/>
            <a:ext cx="3398612" cy="313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24360" y="3363089"/>
            <a:ext cx="229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Единый реестр ген. прокуратуры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3752" y="515719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трафы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7768" y="21328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ГАСУ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8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664" y="692696"/>
            <a:ext cx="6264696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Субъекты надзора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23745952"/>
              </p:ext>
            </p:extLst>
          </p:nvPr>
        </p:nvGraphicFramePr>
        <p:xfrm>
          <a:off x="2734271" y="1751972"/>
          <a:ext cx="9122369" cy="4365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27848" y="558924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Граждане</a:t>
            </a:r>
            <a:endParaRPr lang="ru-R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44" r="100000">
                        <a14:foregroundMark x1="74015" y1="88613" x2="74015" y2="88613"/>
                        <a14:foregroundMark x1="58471" y1="31184" x2="58471" y2="31184"/>
                        <a14:foregroundMark x1="63418" y1="28486" x2="63418" y2="28486"/>
                        <a14:backgroundMark x1="73139" y1="96788" x2="73139" y2="96788"/>
                        <a14:backgroundMark x1="74513" y1="93703" x2="74513" y2="93703"/>
                        <a14:backgroundMark x1="72564" y1="85607" x2="72564" y2="8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16" y="2073814"/>
            <a:ext cx="1887763" cy="229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659679"/>
            <a:ext cx="3262697" cy="2175131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7" y="4133241"/>
            <a:ext cx="3262697" cy="219253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9347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620688"/>
            <a:ext cx="8136904" cy="7200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Проведенные надзорные мероприятия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9376" y="1595265"/>
            <a:ext cx="5388864" cy="457200"/>
          </a:xfrm>
        </p:spPr>
        <p:txBody>
          <a:bodyPr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294 -ФЗ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312025" y="1575669"/>
            <a:ext cx="5213226" cy="457200"/>
          </a:xfrm>
        </p:spPr>
        <p:txBody>
          <a:bodyPr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248 -ФЗ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40295550"/>
              </p:ext>
            </p:extLst>
          </p:nvPr>
        </p:nvGraphicFramePr>
        <p:xfrm>
          <a:off x="479376" y="2492896"/>
          <a:ext cx="5472608" cy="355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68070374"/>
              </p:ext>
            </p:extLst>
          </p:nvPr>
        </p:nvGraphicFramePr>
        <p:xfrm>
          <a:off x="6312024" y="2636912"/>
          <a:ext cx="5112568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7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548680"/>
            <a:ext cx="10361084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обращений граждан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54324" y="1556792"/>
            <a:ext cx="5629376" cy="136815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материалов проверок (КУСП) 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ОМВД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Ленинградской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4324" y="3068960"/>
            <a:ext cx="5630308" cy="165618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Обращения: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агрессивное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поведение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 –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выгул собаки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намордника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*безнадзорные животные -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лай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собаки в ночное время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4324" y="4869160"/>
            <a:ext cx="5630308" cy="165618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*направлены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Администрации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ОМСУ ЛО; направлены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СББЖ районов для проверки наличия у животных вакцинации против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бешенства.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44235"/>
              </p:ext>
            </p:extLst>
          </p:nvPr>
        </p:nvGraphicFramePr>
        <p:xfrm>
          <a:off x="695400" y="1600200"/>
          <a:ext cx="5384800" cy="49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476672"/>
            <a:ext cx="90010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услуга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87513840"/>
              </p:ext>
            </p:extLst>
          </p:nvPr>
        </p:nvGraphicFramePr>
        <p:xfrm>
          <a:off x="3503712" y="1655316"/>
          <a:ext cx="8208912" cy="4494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335360" y="2348880"/>
            <a:ext cx="3301082" cy="30243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Регистрация специалистов в области ветеринарии, занимающихся предпринимательской деятельностью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841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548680"/>
            <a:ext cx="1036108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Аттестация специалистов в области ветеринарии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04664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3" y="404664"/>
            <a:ext cx="1341437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3" y="1556792"/>
            <a:ext cx="2045097" cy="178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711624" y="1930039"/>
            <a:ext cx="8496944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право работы ФГИС «Меркурий» аттестовано</a:t>
            </a:r>
          </a:p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специалистов.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D:\Фото с красоты\IMG_84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429000"/>
            <a:ext cx="4148321" cy="2765548"/>
          </a:xfrm>
          <a:prstGeom prst="rect">
            <a:avLst/>
          </a:prstGeom>
          <a:noFill/>
          <a:ln w="2222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с красоты\IMG_84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b="5794"/>
          <a:stretch/>
        </p:blipFill>
        <p:spPr bwMode="auto">
          <a:xfrm>
            <a:off x="6816080" y="3440013"/>
            <a:ext cx="4236571" cy="2765548"/>
          </a:xfrm>
          <a:prstGeom prst="rect">
            <a:avLst/>
          </a:prstGeom>
          <a:noFill/>
          <a:ln w="2222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53013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8" y="476672"/>
            <a:ext cx="7272808" cy="6076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программа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87488" y="1124744"/>
            <a:ext cx="9073008" cy="6796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«Обеспечение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эпизоотического благополучия на территории Ленинградской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7368" y="2819468"/>
            <a:ext cx="2520280" cy="17003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деятельности, развитие и модернизация государственной ветеринарной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службы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73057" y="2780930"/>
            <a:ext cx="2520280" cy="16784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эпизоотического благополучия по болезням промысловых рыб 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аквакультуры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048328" y="2780930"/>
            <a:ext cx="2736304" cy="16784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безопасности и иных прав и законных интересов граждан при обращении с животными </a:t>
            </a:r>
            <a:r>
              <a:rPr lang="ru-RU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</a:t>
            </a:r>
            <a:r>
              <a:rPr lang="ru-RU" sz="16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владельцев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87688" y="2780930"/>
            <a:ext cx="2520280" cy="16784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Предупреждение возникновения и распространения африканской чумы свиней на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03712" y="1988840"/>
            <a:ext cx="5040560" cy="457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мероприятия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Прямая со стрелкой 10"/>
          <p:cNvCxnSpPr>
            <a:stCxn id="9" idx="2"/>
            <a:endCxn id="7" idx="0"/>
          </p:cNvCxnSpPr>
          <p:nvPr/>
        </p:nvCxnSpPr>
        <p:spPr>
          <a:xfrm>
            <a:off x="6023992" y="2446040"/>
            <a:ext cx="4392488" cy="334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9" idx="2"/>
            <a:endCxn id="5" idx="0"/>
          </p:cNvCxnSpPr>
          <p:nvPr/>
        </p:nvCxnSpPr>
        <p:spPr>
          <a:xfrm flipH="1">
            <a:off x="1667508" y="2446040"/>
            <a:ext cx="4356484" cy="373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9" idx="2"/>
            <a:endCxn id="6" idx="0"/>
          </p:cNvCxnSpPr>
          <p:nvPr/>
        </p:nvCxnSpPr>
        <p:spPr>
          <a:xfrm>
            <a:off x="6023992" y="2446040"/>
            <a:ext cx="1409205" cy="334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2"/>
            <a:endCxn id="8" idx="0"/>
          </p:cNvCxnSpPr>
          <p:nvPr/>
        </p:nvCxnSpPr>
        <p:spPr>
          <a:xfrm flipH="1">
            <a:off x="4547828" y="2446040"/>
            <a:ext cx="1476164" cy="334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2"/>
            <a:endCxn id="9" idx="0"/>
          </p:cNvCxnSpPr>
          <p:nvPr/>
        </p:nvCxnSpPr>
        <p:spPr>
          <a:xfrm>
            <a:off x="6023992" y="1804393"/>
            <a:ext cx="0" cy="1844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32679" y="4653136"/>
            <a:ext cx="24949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522,5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млн. рублей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87688" y="4653136"/>
            <a:ext cx="252028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млн. рублей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8008" y="4653136"/>
            <a:ext cx="252028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2,5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млн. рублей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20335" y="4627984"/>
            <a:ext cx="2637581" cy="482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млн. рублей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16375" r="2321" b="8815"/>
          <a:stretch/>
        </p:blipFill>
        <p:spPr>
          <a:xfrm>
            <a:off x="9147169" y="5243143"/>
            <a:ext cx="2623676" cy="152247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4"/>
          <a:stretch/>
        </p:blipFill>
        <p:spPr>
          <a:xfrm>
            <a:off x="3287688" y="5243144"/>
            <a:ext cx="2520280" cy="1522468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b="3857"/>
          <a:stretch/>
        </p:blipFill>
        <p:spPr>
          <a:xfrm>
            <a:off x="6168008" y="5243143"/>
            <a:ext cx="2520280" cy="152246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7"/>
          <a:stretch/>
        </p:blipFill>
        <p:spPr bwMode="auto">
          <a:xfrm>
            <a:off x="422881" y="5243144"/>
            <a:ext cx="2504765" cy="1522468"/>
          </a:xfrm>
          <a:prstGeom prst="rect">
            <a:avLst/>
          </a:prstGeom>
          <a:ln w="127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39120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4" y="620688"/>
            <a:ext cx="813690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с ОМСУ по безнадзорным животным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44158624"/>
              </p:ext>
            </p:extLst>
          </p:nvPr>
        </p:nvGraphicFramePr>
        <p:xfrm>
          <a:off x="1487488" y="2132856"/>
          <a:ext cx="974204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88" b="98047" l="9896" r="89974">
                        <a14:foregroundMark x1="67578" y1="24414" x2="67578" y2="24414"/>
                        <a14:backgroundMark x1="71484" y1="39063" x2="71484" y2="39063"/>
                        <a14:backgroundMark x1="58854" y1="28223" x2="81901" y2="54980"/>
                        <a14:backgroundMark x1="53385" y1="56738" x2="5416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84783"/>
            <a:ext cx="1872208" cy="24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37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548680"/>
            <a:ext cx="10361084" cy="6397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в ответе за тех, кого приручили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8416" y="1643931"/>
            <a:ext cx="3393367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Создано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роликов,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медийными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личностями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58415" y="2963800"/>
            <a:ext cx="3393367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 областной конкурс детского творчества -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работ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8415" y="4365104"/>
            <a:ext cx="3393367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Акция совместно с МФЦ «сытый Новый год» - более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тонн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кормов передано в приюты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84232" y="1603648"/>
            <a:ext cx="3456384" cy="11772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Специалистами Управления и сотрудниками СББЖ Проведено более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уроков доброты со школьниками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84232" y="3090664"/>
            <a:ext cx="345638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Размещены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билборды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федеральных трассах,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  <a:r>
              <a:rPr lang="ru-RU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баннеров в автобусах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184232" y="4365104"/>
            <a:ext cx="345638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Проведено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семинаров с председателями СНТ и ДНП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75520" y="5949280"/>
            <a:ext cx="8280920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Распространено более </a:t>
            </a:r>
            <a:r>
              <a:rPr lang="ru-RU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памяток,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флаеров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различных мероприятиях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" r="4812" b="5365"/>
          <a:stretch/>
        </p:blipFill>
        <p:spPr>
          <a:xfrm>
            <a:off x="4593075" y="3645024"/>
            <a:ext cx="3007245" cy="209800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4162" b="12221"/>
          <a:stretch/>
        </p:blipFill>
        <p:spPr>
          <a:xfrm>
            <a:off x="4593075" y="1574589"/>
            <a:ext cx="3067175" cy="1872208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29046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5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43472" y="620688"/>
            <a:ext cx="9950896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Бюджетное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финансирование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ветеринарной службы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79777790"/>
              </p:ext>
            </p:extLst>
          </p:nvPr>
        </p:nvGraphicFramePr>
        <p:xfrm>
          <a:off x="479376" y="2132856"/>
          <a:ext cx="113772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4F141-C04B-42AF-937F-8BB71A3C2994}" type="slidenum">
              <a:rPr lang="ru-RU" altLang="ru-RU" smtClean="0"/>
              <a:pPr/>
              <a:t>32</a:t>
            </a:fld>
            <a:endParaRPr lang="ru-RU" alt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0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548680"/>
            <a:ext cx="8856984" cy="13681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Мероприятия по сохранению и развитию материально-технической базы государственных учреждений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67920760"/>
              </p:ext>
            </p:extLst>
          </p:nvPr>
        </p:nvGraphicFramePr>
        <p:xfrm>
          <a:off x="3791744" y="2204864"/>
          <a:ext cx="8064896" cy="3933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Овал 4"/>
          <p:cNvSpPr/>
          <p:nvPr/>
        </p:nvSpPr>
        <p:spPr>
          <a:xfrm>
            <a:off x="335360" y="2348880"/>
            <a:ext cx="3384376" cy="34563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сумма на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иные цели в 2021 году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 </a:t>
            </a: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820,0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9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476672"/>
            <a:ext cx="8928992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Приобретение лабораторного оборудования </a:t>
            </a:r>
          </a:p>
        </p:txBody>
      </p:sp>
      <p:sp>
        <p:nvSpPr>
          <p:cNvPr id="7" name="Овал 6"/>
          <p:cNvSpPr/>
          <p:nvPr/>
        </p:nvSpPr>
        <p:spPr>
          <a:xfrm>
            <a:off x="2482478" y="1556793"/>
            <a:ext cx="7213922" cy="10974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приобретено </a:t>
            </a:r>
          </a:p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 сумму  </a:t>
            </a: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15 173,61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695" y="5938316"/>
            <a:ext cx="3718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истема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анализа белка по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Кьедалю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0520" y="6076815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Ламинарный бокс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94" r="98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9" y="991468"/>
            <a:ext cx="1747939" cy="174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 l="49479"/>
          <a:stretch>
            <a:fillRect/>
          </a:stretch>
        </p:blipFill>
        <p:spPr bwMode="auto">
          <a:xfrm>
            <a:off x="1984478" y="2924945"/>
            <a:ext cx="1879274" cy="2982326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/>
          <a:srcRect r="36184"/>
          <a:stretch>
            <a:fillRect/>
          </a:stretch>
        </p:blipFill>
        <p:spPr bwMode="auto">
          <a:xfrm>
            <a:off x="335360" y="2924944"/>
            <a:ext cx="1428483" cy="298459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 b="694"/>
          <a:stretch/>
        </p:blipFill>
        <p:spPr>
          <a:xfrm>
            <a:off x="9099697" y="2924946"/>
            <a:ext cx="2415927" cy="2981944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8411405" y="6045739"/>
            <a:ext cx="3575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Амплификатор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ПЦР диагностики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Rotor-Gene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 6000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02" y="2922294"/>
            <a:ext cx="4476894" cy="2984596"/>
          </a:xfrm>
          <a:prstGeom prst="rect">
            <a:avLst/>
          </a:prstGeom>
          <a:ln w="22225">
            <a:solidFill>
              <a:srgbClr val="438086"/>
            </a:solidFill>
          </a:ln>
        </p:spPr>
      </p:pic>
    </p:spTree>
    <p:extLst>
      <p:ext uri="{BB962C8B-B14F-4D97-AF65-F5344CB8AC3E}">
        <p14:creationId xmlns:p14="http://schemas.microsoft.com/office/powerpoint/2010/main" val="24178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548680"/>
            <a:ext cx="864096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Приобретение легкового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транспорта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7835" y="1484784"/>
            <a:ext cx="5688632" cy="7153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сумму </a:t>
            </a: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9 134,00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887835" y="2348880"/>
            <a:ext cx="5688633" cy="1227337"/>
            <a:chOff x="-3149797" y="4059228"/>
            <a:chExt cx="5355924" cy="255167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3149797" y="4059228"/>
              <a:ext cx="5355924" cy="255167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-3005781" y="4151992"/>
              <a:ext cx="5106798" cy="23025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ru-RU" sz="2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ru-RU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автомобиля ДУК;</a:t>
              </a:r>
            </a:p>
            <a:p>
              <a:pPr marL="342900" indent="-342900">
                <a:buFont typeface="Wingdings" panose="05000000000000000000" pitchFamily="2" charset="2"/>
                <a:buChar char="ü"/>
              </a:pPr>
              <a:endPara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ru-RU" sz="2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ru-RU" sz="2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легковых автомобилей.</a:t>
              </a:r>
              <a:endPara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05" r="10104" b="4722"/>
          <a:stretch/>
        </p:blipFill>
        <p:spPr>
          <a:xfrm>
            <a:off x="839416" y="4001988"/>
            <a:ext cx="4152131" cy="263176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4" b="15993"/>
          <a:stretch/>
        </p:blipFill>
        <p:spPr>
          <a:xfrm>
            <a:off x="7640009" y="1556792"/>
            <a:ext cx="3568559" cy="223544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97" y="3993579"/>
            <a:ext cx="3559271" cy="266945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29" y="3971081"/>
            <a:ext cx="1997007" cy="2662676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3253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548680"/>
            <a:ext cx="9865096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ремонт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зданий и сооружений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50015" y="1450764"/>
            <a:ext cx="7791738" cy="409103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Произведен ремонт зданий, сооружений - </a:t>
            </a: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объектов, в том числе:</a:t>
            </a:r>
            <a:endParaRPr lang="ru-RU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0015" y="1916832"/>
            <a:ext cx="7791738" cy="504056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5478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ремонт кровли и фасада, и внутренних помещений изолятора 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ГБУ ЛО «СББЖ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Волосовского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»;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0014" y="3789040"/>
            <a:ext cx="7770061" cy="576063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кровли здания и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системы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отопления и радиаторов 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станции ГБУ ЛО «СББЖ Кировского и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Тосненского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районов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»;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0014" y="5805264"/>
            <a:ext cx="7770061" cy="720080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5478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фасада и </a:t>
            </a:r>
            <a:r>
              <a:rPr lang="ru-RU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отмостков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территории и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ремонт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пола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3-х отделов ветеринарной лаборатории ГБУ ЛО «СББЖ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Лодейнопольского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Подпорожского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районов»;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0014" y="4509120"/>
            <a:ext cx="7770061" cy="49567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5478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кровли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работы по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благоустройству территории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станции ГБУ ЛО «СББЖ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Лужского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района»;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0014" y="3140968"/>
            <a:ext cx="7770061" cy="576064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5478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ветеринарного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участка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Пчева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ГБУ ЛО «СББЖ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Волховского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Киришского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района»;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0014" y="2492896"/>
            <a:ext cx="7770061" cy="576064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5478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 по ограждению земельного участка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станции ГБУ ЛО «СББЖ Выборгского района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»;</a:t>
            </a:r>
            <a:endParaRPr lang="en-US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50014" y="5085184"/>
            <a:ext cx="7791739" cy="648072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5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5478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ремонта по ограждению </a:t>
            </a:r>
            <a:r>
              <a:rPr lang="ru-RU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ветучастка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г.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Пикалёво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п.Ефимовский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ремонт электроснабжения ГБУ ЛО «СББЖ Тихвинского и </a:t>
            </a:r>
            <a:r>
              <a:rPr lang="ru-RU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Бокситогорского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районов»;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484784"/>
            <a:ext cx="3347864" cy="2510898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227161"/>
            <a:ext cx="3347864" cy="223190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4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1464" y="548680"/>
            <a:ext cx="10310936" cy="13681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Внебюджетное финансирование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ветеринарной службы 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Ленинградской области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50024"/>
            <a:ext cx="3672408" cy="2839961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34202497"/>
              </p:ext>
            </p:extLst>
          </p:nvPr>
        </p:nvGraphicFramePr>
        <p:xfrm>
          <a:off x="4151784" y="2132856"/>
          <a:ext cx="3771573" cy="391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/>
          <a:stretch/>
        </p:blipFill>
        <p:spPr>
          <a:xfrm>
            <a:off x="258974" y="2708920"/>
            <a:ext cx="3691364" cy="292217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0226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4"/>
          <p:cNvSpPr txBox="1">
            <a:spLocks/>
          </p:cNvSpPr>
          <p:nvPr/>
        </p:nvSpPr>
        <p:spPr>
          <a:xfrm>
            <a:off x="1127447" y="649055"/>
            <a:ext cx="9717459" cy="791456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внебюджетной деятельности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95670" y="3599651"/>
            <a:ext cx="212365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Уничтожение борщевика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96,84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гектара.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"/>
          <a:stretch/>
        </p:blipFill>
        <p:spPr>
          <a:xfrm>
            <a:off x="7176120" y="5055847"/>
            <a:ext cx="2325027" cy="163238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4" name="Прямоугольник 23"/>
          <p:cNvSpPr/>
          <p:nvPr/>
        </p:nvSpPr>
        <p:spPr>
          <a:xfrm>
            <a:off x="9576048" y="5350144"/>
            <a:ext cx="220858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Обработка против 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гнуса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1827,3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гектара.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10156"/>
          <a:stretch/>
        </p:blipFill>
        <p:spPr>
          <a:xfrm>
            <a:off x="7176118" y="1440511"/>
            <a:ext cx="2372289" cy="173321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8" name="Прямоугольник 27"/>
          <p:cNvSpPr/>
          <p:nvPr/>
        </p:nvSpPr>
        <p:spPr>
          <a:xfrm>
            <a:off x="9566772" y="1725304"/>
            <a:ext cx="208823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Оказано лечебных услуг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410 182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7683" r="8701" b="37814"/>
          <a:stretch/>
        </p:blipFill>
        <p:spPr>
          <a:xfrm>
            <a:off x="429089" y="3283985"/>
            <a:ext cx="2203625" cy="1646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0" name="Прямоугольник 29"/>
          <p:cNvSpPr/>
          <p:nvPr/>
        </p:nvSpPr>
        <p:spPr>
          <a:xfrm>
            <a:off x="2639616" y="3291876"/>
            <a:ext cx="4392488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-образовательный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итоги: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специалистов прошли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курсы повышения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квалификации;</a:t>
            </a:r>
          </a:p>
          <a:p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182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слушателя посетили семинары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1" y="5053193"/>
            <a:ext cx="2203728" cy="1652797"/>
          </a:xfrm>
          <a:prstGeom prst="rect">
            <a:avLst/>
          </a:prstGeom>
          <a:ln w="19050"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2639616" y="5057013"/>
            <a:ext cx="4421832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Создано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пунктов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искусственного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осеменения; 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осеменено-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771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олучено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телят-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287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головы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стельных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коров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432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9616" y="1864199"/>
            <a:ext cx="3328373" cy="707886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ьготная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стерилизация: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1448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кошек;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собак.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3"/>
          <a:stretch/>
        </p:blipFill>
        <p:spPr>
          <a:xfrm>
            <a:off x="431273" y="1440511"/>
            <a:ext cx="2201441" cy="1733211"/>
          </a:xfrm>
          <a:prstGeom prst="rect">
            <a:avLst/>
          </a:prstGeom>
          <a:ln w="22225"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29090" y="1440511"/>
            <a:ext cx="6531006" cy="173321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9089" y="3283986"/>
            <a:ext cx="6531007" cy="164699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31273" y="5053193"/>
            <a:ext cx="6528823" cy="165279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176120" y="1440511"/>
            <a:ext cx="4608513" cy="173321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194670" y="3324933"/>
            <a:ext cx="4590634" cy="159815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7176119" y="5053192"/>
            <a:ext cx="4608513" cy="163503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t="3304" r="6779" b="11017"/>
          <a:stretch/>
        </p:blipFill>
        <p:spPr bwMode="auto">
          <a:xfrm>
            <a:off x="7200349" y="3317124"/>
            <a:ext cx="2325029" cy="159815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940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3760" y="819273"/>
            <a:ext cx="6624736" cy="4163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ФГИС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«Меркурий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65110467"/>
              </p:ext>
            </p:extLst>
          </p:nvPr>
        </p:nvGraphicFramePr>
        <p:xfrm>
          <a:off x="1343472" y="1556792"/>
          <a:ext cx="10081120" cy="4581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548680"/>
            <a:ext cx="1718320" cy="171832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36" t="11771" r="29013" b="8558"/>
          <a:stretch/>
        </p:blipFill>
        <p:spPr bwMode="auto">
          <a:xfrm>
            <a:off x="1486894" y="3304641"/>
            <a:ext cx="752869" cy="77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2656" y1="42813" x2="52656" y2="42813"/>
                        <a14:foregroundMark x1="47500" y1="33594" x2="47500" y2="33594"/>
                        <a14:foregroundMark x1="75781" y1="30312" x2="75781" y2="30312"/>
                        <a14:foregroundMark x1="37344" y1="50781" x2="37344" y2="50781"/>
                        <a14:foregroundMark x1="50781" y1="59062" x2="50781" y2="59062"/>
                        <a14:foregroundMark x1="38318" y1="2804" x2="38318" y2="2804"/>
                        <a14:foregroundMark x1="22892" y1="12048" x2="22892" y2="12048"/>
                        <a14:foregroundMark x1="12048" y1="21687" x2="12048" y2="21687"/>
                        <a14:foregroundMark x1="3614" y1="36145" x2="3614" y2="36145"/>
                        <a14:foregroundMark x1="93976" y1="39759" x2="93976" y2="39759"/>
                        <a14:foregroundMark x1="92771" y1="67470" x2="92771" y2="67470"/>
                        <a14:foregroundMark x1="73494" y1="90361" x2="73494" y2="90361"/>
                        <a14:foregroundMark x1="38554" y1="93976" x2="38554" y2="93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78" y="3969809"/>
            <a:ext cx="344168" cy="344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8444" y1="8600" x2="38444" y2="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0" r="19401"/>
          <a:stretch/>
        </p:blipFill>
        <p:spPr>
          <a:xfrm>
            <a:off x="1978296" y="3969809"/>
            <a:ext cx="379238" cy="357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1" y="3027242"/>
            <a:ext cx="360242" cy="3609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906" y1="10000" x2="23906" y2="10000"/>
                        <a14:foregroundMark x1="38438" y1="3906" x2="38438" y2="3906"/>
                        <a14:foregroundMark x1="92344" y1="74375" x2="92344" y2="74375"/>
                        <a14:foregroundMark x1="38750" y1="96250" x2="38750" y2="96250"/>
                        <a14:foregroundMark x1="34844" y1="69844" x2="34844" y2="69844"/>
                        <a14:foregroundMark x1="36094" y1="36406" x2="36094" y2="36406"/>
                        <a14:foregroundMark x1="49219" y1="36406" x2="49219" y2="36406"/>
                        <a14:foregroundMark x1="54688" y1="25469" x2="54688" y2="25469"/>
                        <a14:foregroundMark x1="54844" y1="21094" x2="54844" y2="21094"/>
                        <a14:foregroundMark x1="60469" y1="26406" x2="60469" y2="26406"/>
                        <a14:foregroundMark x1="51250" y1="25781" x2="51250" y2="25781"/>
                        <a14:foregroundMark x1="40938" y1="25938" x2="40938" y2="25938"/>
                        <a14:foregroundMark x1="39375" y1="23594" x2="39375" y2="23594"/>
                        <a14:foregroundMark x1="38438" y1="27969" x2="36406" y2="34844"/>
                        <a14:foregroundMark x1="60938" y1="25313" x2="64531" y2="36250"/>
                        <a14:foregroundMark x1="64844" y1="37500" x2="64531" y2="77969"/>
                        <a14:foregroundMark x1="64531" y1="78438" x2="36094" y2="78594"/>
                        <a14:foregroundMark x1="35625" y1="78438" x2="34688" y2="68750"/>
                        <a14:foregroundMark x1="35156" y1="68750" x2="35469" y2="3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6" y="3035647"/>
            <a:ext cx="344168" cy="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2" y="620688"/>
            <a:ext cx="10361084" cy="8640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Полномочия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ветеринарии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14588502"/>
              </p:ext>
            </p:extLst>
          </p:nvPr>
        </p:nvGraphicFramePr>
        <p:xfrm>
          <a:off x="839416" y="1412777"/>
          <a:ext cx="1061672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299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3" y="692696"/>
            <a:ext cx="986147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Правовое сопровождение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делопроизводство</a:t>
            </a:r>
            <a:endParaRPr lang="ru-RU" sz="24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28413830"/>
              </p:ext>
            </p:extLst>
          </p:nvPr>
        </p:nvGraphicFramePr>
        <p:xfrm>
          <a:off x="407368" y="2131285"/>
          <a:ext cx="11310663" cy="4530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86" y="1279468"/>
            <a:ext cx="1091406" cy="105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9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523416"/>
            <a:ext cx="9937104" cy="9361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Адресная инвестиционная программа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8" t="21728" r="18782" b="10832"/>
          <a:stretch/>
        </p:blipFill>
        <p:spPr bwMode="auto">
          <a:xfrm rot="16200000">
            <a:off x="1513543" y="892486"/>
            <a:ext cx="1869322" cy="3624057"/>
          </a:xfrm>
          <a:prstGeom prst="rect">
            <a:avLst/>
          </a:prstGeom>
          <a:ln>
            <a:solidFill>
              <a:schemeClr val="accent6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2" t="28906" r="18337" b="28906"/>
          <a:stretch/>
        </p:blipFill>
        <p:spPr bwMode="auto">
          <a:xfrm>
            <a:off x="6976599" y="1769855"/>
            <a:ext cx="3475412" cy="1869322"/>
          </a:xfrm>
          <a:prstGeom prst="rect">
            <a:avLst/>
          </a:prstGeom>
          <a:ln>
            <a:solidFill>
              <a:schemeClr val="accent6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191344" y="3717032"/>
            <a:ext cx="5136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Проектирование: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 строительства в п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Сосново.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1176" y="3746233"/>
            <a:ext cx="5495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ветеринарной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лечебницы в г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Сосновый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Мария\Downloads\21 год сосн бор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5" b="7618"/>
          <a:stretch/>
        </p:blipFill>
        <p:spPr bwMode="auto">
          <a:xfrm>
            <a:off x="5976789" y="4841540"/>
            <a:ext cx="2855515" cy="182782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b="6040"/>
          <a:stretch/>
        </p:blipFill>
        <p:spPr>
          <a:xfrm>
            <a:off x="9030766" y="4841540"/>
            <a:ext cx="2899842" cy="182781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 b="3883"/>
          <a:stretch/>
        </p:blipFill>
        <p:spPr>
          <a:xfrm>
            <a:off x="191344" y="4826270"/>
            <a:ext cx="2699792" cy="1827819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36" y="4841539"/>
            <a:ext cx="2718824" cy="1812549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3554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9" y="548680"/>
            <a:ext cx="12192000" cy="9807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одготовка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лабораторного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учреждения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работе с вирусом бешенства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r="7970"/>
          <a:stretch/>
        </p:blipFill>
        <p:spPr bwMode="auto">
          <a:xfrm>
            <a:off x="9029699" y="3933056"/>
            <a:ext cx="2905125" cy="2579464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55" y="1462865"/>
            <a:ext cx="2824708" cy="247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7047" y="5671428"/>
            <a:ext cx="7901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Санитарно-эпидемиологическое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заключение на отдел по диагностике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бешенства.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9" descr="D:\Мои Рисунки\Лаборатория бешенство\фото 19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63752" y="2180551"/>
            <a:ext cx="2245382" cy="2993843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</p:pic>
      <p:graphicFrame>
        <p:nvGraphicFramePr>
          <p:cNvPr id="12" name="Содержимое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242742"/>
              </p:ext>
            </p:extLst>
          </p:nvPr>
        </p:nvGraphicFramePr>
        <p:xfrm>
          <a:off x="767408" y="1774230"/>
          <a:ext cx="2820285" cy="3650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Acrobat Document" r:id="rId10" imgW="5829480" imgH="7543800" progId="Acrobat.Document.DC">
                  <p:embed/>
                </p:oleObj>
              </mc:Choice>
              <mc:Fallback>
                <p:oleObj name="Acrobat Document" r:id="rId10" imgW="5829480" imgH="7543800" progId="Acrobat.Document.DC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408" y="1774230"/>
                        <a:ext cx="2820285" cy="3650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395070" y="2182108"/>
            <a:ext cx="2243047" cy="2990728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12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" y="476672"/>
            <a:ext cx="12192000" cy="112474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эпизоотического благополучия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болезням промысловых рыб 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аквакультуры 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8619549"/>
              </p:ext>
            </p:extLst>
          </p:nvPr>
        </p:nvGraphicFramePr>
        <p:xfrm>
          <a:off x="3503712" y="1773692"/>
          <a:ext cx="8280920" cy="4823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User\Desktop\fish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64" y="2060848"/>
            <a:ext cx="775668" cy="7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fish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04" y="5245620"/>
            <a:ext cx="775668" cy="7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ser\Desktop\fish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04" y="3789040"/>
            <a:ext cx="775668" cy="7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3" y="4229093"/>
            <a:ext cx="3049580" cy="2033053"/>
          </a:xfrm>
          <a:prstGeom prst="rect">
            <a:avLst/>
          </a:prstGeom>
          <a:ln w="22225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0" y="1916832"/>
            <a:ext cx="3025519" cy="2016224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2083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548680"/>
            <a:ext cx="10009112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чистой воды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93857449"/>
              </p:ext>
            </p:extLst>
          </p:nvPr>
        </p:nvGraphicFramePr>
        <p:xfrm>
          <a:off x="606425" y="1556792"/>
          <a:ext cx="11183615" cy="509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485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402679"/>
            <a:ext cx="9865096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качества заготовленных кормов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074583"/>
              </p:ext>
            </p:extLst>
          </p:nvPr>
        </p:nvGraphicFramePr>
        <p:xfrm>
          <a:off x="3071664" y="1715731"/>
          <a:ext cx="864096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024844"/>
            <a:ext cx="2708196" cy="2031147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1" y="4293096"/>
            <a:ext cx="2699449" cy="1796821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9076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548680"/>
            <a:ext cx="10972800" cy="70293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Выставки: «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АгроРусь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2021» и «Белые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ночи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r="8227"/>
          <a:stretch/>
        </p:blipFill>
        <p:spPr bwMode="auto">
          <a:xfrm>
            <a:off x="479376" y="1762825"/>
            <a:ext cx="3502604" cy="2330849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777338"/>
            <a:ext cx="3543803" cy="2361059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7"/>
          <a:stretch/>
        </p:blipFill>
        <p:spPr bwMode="auto">
          <a:xfrm>
            <a:off x="481658" y="4230558"/>
            <a:ext cx="3500322" cy="2267573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76" y="1777337"/>
            <a:ext cx="3409548" cy="2361059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76" y="4230558"/>
            <a:ext cx="3369399" cy="2267573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" r="6599" b="12987"/>
          <a:stretch/>
        </p:blipFill>
        <p:spPr>
          <a:xfrm>
            <a:off x="4367808" y="4230558"/>
            <a:ext cx="3543803" cy="2267573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20798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92696"/>
            <a:ext cx="12192000" cy="67115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 работы пресс-службы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31891393"/>
              </p:ext>
            </p:extLst>
          </p:nvPr>
        </p:nvGraphicFramePr>
        <p:xfrm>
          <a:off x="263352" y="1387737"/>
          <a:ext cx="9269940" cy="5260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21482" r="9734"/>
          <a:stretch/>
        </p:blipFill>
        <p:spPr>
          <a:xfrm>
            <a:off x="8112224" y="1684571"/>
            <a:ext cx="3637171" cy="2248485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17" b="94398" l="10000" r="90000">
                        <a14:foregroundMark x1="45952" y1="32365" x2="45952" y2="32365"/>
                        <a14:foregroundMark x1="42976" y1="45228" x2="42976" y2="45228"/>
                        <a14:foregroundMark x1="41905" y1="57676" x2="41905" y2="57676"/>
                        <a14:foregroundMark x1="45595" y1="70747" x2="45595" y2="70747"/>
                        <a14:foregroundMark x1="52500" y1="57469" x2="52500" y2="57469"/>
                        <a14:foregroundMark x1="72976" y1="40041" x2="72976" y2="4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24389"/>
          <a:stretch/>
        </p:blipFill>
        <p:spPr>
          <a:xfrm>
            <a:off x="354248" y="2274446"/>
            <a:ext cx="341152" cy="3624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17" b="94398" l="10000" r="90000">
                        <a14:foregroundMark x1="45952" y1="32365" x2="45952" y2="32365"/>
                        <a14:foregroundMark x1="42976" y1="45228" x2="42976" y2="45228"/>
                        <a14:foregroundMark x1="41905" y1="57676" x2="41905" y2="57676"/>
                        <a14:foregroundMark x1="45595" y1="70747" x2="45595" y2="70747"/>
                        <a14:foregroundMark x1="52500" y1="57469" x2="52500" y2="57469"/>
                        <a14:foregroundMark x1="72976" y1="40041" x2="72976" y2="4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24389"/>
          <a:stretch/>
        </p:blipFill>
        <p:spPr>
          <a:xfrm>
            <a:off x="354248" y="3138542"/>
            <a:ext cx="341152" cy="3624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17" b="94398" l="10000" r="90000">
                        <a14:foregroundMark x1="45952" y1="32365" x2="45952" y2="32365"/>
                        <a14:foregroundMark x1="42976" y1="45228" x2="42976" y2="45228"/>
                        <a14:foregroundMark x1="41905" y1="57676" x2="41905" y2="57676"/>
                        <a14:foregroundMark x1="45595" y1="70747" x2="45595" y2="70747"/>
                        <a14:foregroundMark x1="52500" y1="57469" x2="52500" y2="57469"/>
                        <a14:foregroundMark x1="72976" y1="40041" x2="72976" y2="4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24389"/>
          <a:stretch/>
        </p:blipFill>
        <p:spPr>
          <a:xfrm>
            <a:off x="336072" y="4002638"/>
            <a:ext cx="341152" cy="3624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17" b="94398" l="10000" r="90000">
                        <a14:foregroundMark x1="45952" y1="32365" x2="45952" y2="32365"/>
                        <a14:foregroundMark x1="42976" y1="45228" x2="42976" y2="45228"/>
                        <a14:foregroundMark x1="41905" y1="57676" x2="41905" y2="57676"/>
                        <a14:foregroundMark x1="45595" y1="70747" x2="45595" y2="70747"/>
                        <a14:foregroundMark x1="52500" y1="57469" x2="52500" y2="57469"/>
                        <a14:foregroundMark x1="72976" y1="40041" x2="72976" y2="4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24389"/>
          <a:stretch/>
        </p:blipFill>
        <p:spPr>
          <a:xfrm>
            <a:off x="354248" y="4869160"/>
            <a:ext cx="341152" cy="3624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17" b="94398" l="10000" r="90000">
                        <a14:foregroundMark x1="45952" y1="32365" x2="45952" y2="32365"/>
                        <a14:foregroundMark x1="42976" y1="45228" x2="42976" y2="45228"/>
                        <a14:foregroundMark x1="41905" y1="57676" x2="41905" y2="57676"/>
                        <a14:foregroundMark x1="45595" y1="70747" x2="45595" y2="70747"/>
                        <a14:foregroundMark x1="52500" y1="57469" x2="52500" y2="57469"/>
                        <a14:foregroundMark x1="72976" y1="40041" x2="72976" y2="40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24389"/>
          <a:stretch/>
        </p:blipFill>
        <p:spPr>
          <a:xfrm>
            <a:off x="337021" y="5733256"/>
            <a:ext cx="341152" cy="3624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8" b="6378"/>
          <a:stretch/>
        </p:blipFill>
        <p:spPr>
          <a:xfrm>
            <a:off x="8112224" y="4126493"/>
            <a:ext cx="3637171" cy="2516938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7294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548" y="620688"/>
            <a:ext cx="8216689" cy="1066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Мероприятия по профилактике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распространения  Covid-19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7486" y="1988840"/>
            <a:ext cx="2722170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объектов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1113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458497" y="1988840"/>
            <a:ext cx="3326135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площадь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952240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кв. м.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91943" y="1988840"/>
            <a:ext cx="2531721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социальные объекты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179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098226" y="2204864"/>
            <a:ext cx="2421710" cy="72008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70"/>
          <a:stretch/>
        </p:blipFill>
        <p:spPr>
          <a:xfrm>
            <a:off x="277486" y="3645024"/>
            <a:ext cx="3598650" cy="2567058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77" y="3645024"/>
            <a:ext cx="3850588" cy="2567058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/>
          <a:stretch/>
        </p:blipFill>
        <p:spPr>
          <a:xfrm>
            <a:off x="8458497" y="3645024"/>
            <a:ext cx="3443875" cy="2567058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701531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1" y="548680"/>
            <a:ext cx="9789466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Награды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7368" y="1757772"/>
            <a:ext cx="3492748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Благодарность Министерства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сельского хозяйства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 -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67265" y="1761964"/>
            <a:ext cx="3528392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Благодарность Губернатора Ленинградской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 -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7368" y="3327871"/>
            <a:ext cx="3492748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Награды Законодательного Собрания Ленинградской области -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28248" y="3356992"/>
            <a:ext cx="3528392" cy="24985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Благодарности и почетные грамоты комитета по агропромышленному и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рыбохозяйственному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комплексу ЛО -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7368" y="4797152"/>
            <a:ext cx="3492748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Благодарности и почетные грамоты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УВЛО -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</a:t>
            </a:r>
            <a:endParaRPr lang="ru-RU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484784"/>
            <a:ext cx="3744416" cy="2496277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149080"/>
            <a:ext cx="3744416" cy="2496278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61796355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73488308"/>
              </p:ext>
            </p:extLst>
          </p:nvPr>
        </p:nvGraphicFramePr>
        <p:xfrm>
          <a:off x="150366" y="1998764"/>
          <a:ext cx="8353323" cy="428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988256" y="614502"/>
            <a:ext cx="10361084" cy="648072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8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1127449" y="530899"/>
            <a:ext cx="9937103" cy="1119382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Финансирование мероприятий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против особо опасных болезней, тыс.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916832"/>
            <a:ext cx="3024150" cy="201715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88" y="4113216"/>
            <a:ext cx="3024150" cy="226811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7200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548680"/>
            <a:ext cx="829383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Золотая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осень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7368" y="1486975"/>
            <a:ext cx="3185319" cy="51224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ветеринарии Ленинградской области 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Золотая медаль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«За вклад в популяризацию профессии,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профориентирование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сохранение традиций и истории ветеринарии в регионе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  <a:endParaRPr lang="ru-RU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688288" y="1412776"/>
            <a:ext cx="3194173" cy="51224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Станция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борьбе с болезнями животных Всеволожского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Золотая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медаль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увековечение памяти о ветеринарных специалистах региона, участниках Великой Отечественной войны и трудового фронта».</a:t>
            </a:r>
            <a:endParaRPr lang="ru-RU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" r="15447" b="5080"/>
          <a:stretch/>
        </p:blipFill>
        <p:spPr>
          <a:xfrm>
            <a:off x="3863752" y="1434519"/>
            <a:ext cx="4536504" cy="3293327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t="23956" r="11111"/>
          <a:stretch/>
        </p:blipFill>
        <p:spPr>
          <a:xfrm>
            <a:off x="6312024" y="4912650"/>
            <a:ext cx="2179382" cy="1483018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r="2471"/>
          <a:stretch/>
        </p:blipFill>
        <p:spPr>
          <a:xfrm>
            <a:off x="3740984" y="4912650"/>
            <a:ext cx="2499032" cy="1483018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634110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17990" r="9504" b="18022"/>
          <a:stretch/>
        </p:blipFill>
        <p:spPr>
          <a:xfrm>
            <a:off x="9083667" y="1476223"/>
            <a:ext cx="2555688" cy="159535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440512"/>
            <a:ext cx="2495036" cy="170815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4" r="8138"/>
          <a:stretch/>
        </p:blipFill>
        <p:spPr>
          <a:xfrm>
            <a:off x="551383" y="3284984"/>
            <a:ext cx="2495037" cy="1506218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11" name="Содержимое 4"/>
          <p:cNvSpPr txBox="1">
            <a:spLocks/>
          </p:cNvSpPr>
          <p:nvPr/>
        </p:nvSpPr>
        <p:spPr>
          <a:xfrm>
            <a:off x="1764234" y="649055"/>
            <a:ext cx="8652246" cy="791456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Культурная и общественная сфера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Мария\Desktop\фточки рабочие\Памятни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65" y="1440511"/>
            <a:ext cx="2650327" cy="3341539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я\Desktop\фточки рабочие\KeK8GMaHO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95" y="4888360"/>
            <a:ext cx="2626297" cy="1750863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рия\Desktop\фточки рабочие\IMG_28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r="10322" b="3441"/>
          <a:stretch/>
        </p:blipFill>
        <p:spPr bwMode="auto">
          <a:xfrm>
            <a:off x="6312023" y="5013176"/>
            <a:ext cx="2508127" cy="1638023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рия\Desktop\фточки рабочие\9c9d73d5723942445c7c4fac88823d3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42" y="1440511"/>
            <a:ext cx="2531807" cy="1633389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/>
          <a:stretch/>
        </p:blipFill>
        <p:spPr>
          <a:xfrm>
            <a:off x="9048328" y="3234475"/>
            <a:ext cx="2591027" cy="1607235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18318" r="11505" b="6794"/>
          <a:stretch/>
        </p:blipFill>
        <p:spPr>
          <a:xfrm>
            <a:off x="6305228" y="3255140"/>
            <a:ext cx="2514921" cy="160280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4913178"/>
            <a:ext cx="2529805" cy="1687064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1676" r="11984" b="5469"/>
          <a:stretch/>
        </p:blipFill>
        <p:spPr>
          <a:xfrm>
            <a:off x="9048327" y="5031337"/>
            <a:ext cx="2591027" cy="1638023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033737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6165" y="548680"/>
            <a:ext cx="10361084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на 2022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592" y="1083463"/>
            <a:ext cx="11017223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эпизоотического благополучия региона;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Изменение статуса Ленинградской области 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регионализации: по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Алеутской 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болезни норок,  </a:t>
            </a:r>
            <a:r>
              <a:rPr lang="ru-RU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варроатозу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пчёл, бруцеллёзу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МРС и 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хламидиозу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птиц;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Завершение аккредитации лабораторий </a:t>
            </a:r>
            <a:r>
              <a:rPr lang="ru-RU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Лужского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Лодейнопольского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районов;</a:t>
            </a:r>
          </a:p>
          <a:p>
            <a:pPr>
              <a:spcAft>
                <a:spcPts val="600"/>
              </a:spcAft>
            </a:pP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Введение в эксплуатацию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нового здания 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ветеринарной лечебницы в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Сосновый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бор;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Завершение аккредитации органа государственной инспекции;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Получение 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испытательной лабораторией ГБУ ЛО «СББЖ Тихвинского и </a:t>
            </a:r>
            <a:r>
              <a:rPr lang="ru-RU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Бокситогорского</a:t>
            </a:r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районов» лицензии на работу с микроорганизмами 2 группы 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патогенности;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музея Истории ветеринарии Ленинградской области; 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Обустройство 12-ти мобильных </a:t>
            </a:r>
            <a:r>
              <a:rPr lang="ru-RU" sz="1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обсерваторов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передержки отловленных безнадзорных животных; 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по </a:t>
            </a:r>
            <a:r>
              <a:rPr lang="ru-RU" sz="1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импортозамещению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племенного материала по всем видам животных и птицы;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Обустройство Центра передержки для безнадзорных животных при ГБУ ЛО СББЖ </a:t>
            </a:r>
            <a:r>
              <a:rPr lang="ru-RU" sz="1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Волосовского</a:t>
            </a: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района;</a:t>
            </a:r>
          </a:p>
          <a:p>
            <a:pPr>
              <a:spcAft>
                <a:spcPts val="600"/>
              </a:spcAft>
            </a:pPr>
            <a:r>
              <a:rPr lang="ru-RU" sz="1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количества безнадзорных животных, проявляющих немотивированную агрессию на территории муниципальных образований;</a:t>
            </a:r>
          </a:p>
          <a:p>
            <a:pPr>
              <a:spcAft>
                <a:spcPts val="600"/>
              </a:spcAft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54023" y="1102683"/>
            <a:ext cx="178956" cy="249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67045" y="1539545"/>
            <a:ext cx="178956" cy="2496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59043" y="2171274"/>
            <a:ext cx="178956" cy="249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66224" y="2552037"/>
            <a:ext cx="178956" cy="2496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71255" y="2929772"/>
            <a:ext cx="178956" cy="2496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66224" y="3323402"/>
            <a:ext cx="178956" cy="2496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51384" y="3971474"/>
            <a:ext cx="178956" cy="2496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59043" y="4351812"/>
            <a:ext cx="178956" cy="2496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51384" y="5301208"/>
            <a:ext cx="178956" cy="2496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5889" l="10000" r="90000">
                        <a14:foregroundMark x1="68000" y1="46778" x2="68000" y2="4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6377" r="18541" b="5970"/>
          <a:stretch/>
        </p:blipFill>
        <p:spPr>
          <a:xfrm>
            <a:off x="559043" y="6021288"/>
            <a:ext cx="178956" cy="249614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41" y="221920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6" y="4941168"/>
            <a:ext cx="17621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090465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6286501"/>
            <a:ext cx="1219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91344" y="2564904"/>
            <a:ext cx="11881320" cy="460851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669" y="3861048"/>
            <a:ext cx="6096000" cy="11757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 eaLnBrk="1">
              <a:lnSpc>
                <a:spcPct val="80000"/>
              </a:lnSpc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ru-RU" sz="4400" b="1" kern="0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8 (</a:t>
            </a:r>
            <a:r>
              <a:rPr lang="ru-RU" sz="4400" b="1" kern="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931) 991-26-56</a:t>
            </a:r>
          </a:p>
          <a:p>
            <a:pPr marL="0" indent="0" algn="ctr" eaLnBrk="1">
              <a:lnSpc>
                <a:spcPct val="80000"/>
              </a:lnSpc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4400" b="1" kern="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veterinary.lenobl.ru</a:t>
            </a:r>
            <a:endParaRPr lang="ru-RU" sz="4400" b="1" kern="0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746286"/>
            <a:ext cx="1413975" cy="1637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738793"/>
            <a:ext cx="1800200" cy="159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8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15480" y="591509"/>
            <a:ext cx="9721079" cy="60384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Перепрофилирование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ru-RU" sz="3200" b="1" dirty="0">
              <a:solidFill>
                <a:schemeClr val="accent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5761" y="1988840"/>
            <a:ext cx="4104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80115709"/>
              </p:ext>
            </p:extLst>
          </p:nvPr>
        </p:nvGraphicFramePr>
        <p:xfrm>
          <a:off x="2927648" y="1206219"/>
          <a:ext cx="8064896" cy="26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Овал 11"/>
          <p:cNvSpPr/>
          <p:nvPr/>
        </p:nvSpPr>
        <p:spPr>
          <a:xfrm>
            <a:off x="479377" y="1772816"/>
            <a:ext cx="2298612" cy="16561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год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4847767"/>
              </p:ext>
            </p:extLst>
          </p:nvPr>
        </p:nvGraphicFramePr>
        <p:xfrm>
          <a:off x="479376" y="4005064"/>
          <a:ext cx="11305256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7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620688"/>
            <a:ext cx="979308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Вакцинация против бешенства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352" y="2276872"/>
            <a:ext cx="3573958" cy="14452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Разложено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1 019 900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доз</a:t>
            </a:r>
          </a:p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вакцины на территории </a:t>
            </a:r>
          </a:p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35 000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 км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896200" y="2276871"/>
            <a:ext cx="3816424" cy="14452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37 200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доз на </a:t>
            </a:r>
          </a:p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Особо охраняемых территориях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736,4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км²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71664" y="1340767"/>
            <a:ext cx="6048672" cy="7200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бюджет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285,7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</a:p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Федеральный бюджет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655,1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3352" y="4653136"/>
            <a:ext cx="3573958" cy="1440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Вакцинировано: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кошек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124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ctr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896200" y="4653136"/>
            <a:ext cx="3816424" cy="1440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Вакцинировано: диких плотоядных –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1 019 900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2" t="37253" r="3254" b="16427"/>
          <a:stretch/>
        </p:blipFill>
        <p:spPr>
          <a:xfrm>
            <a:off x="4367808" y="2277935"/>
            <a:ext cx="3173212" cy="1655381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93"/>
          <a:stretch/>
        </p:blipFill>
        <p:spPr>
          <a:xfrm>
            <a:off x="4694372" y="4095748"/>
            <a:ext cx="2520083" cy="2554935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2574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055440" y="476672"/>
            <a:ext cx="993710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0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Ликвидация очага оспы овец </a:t>
            </a:r>
          </a:p>
          <a:p>
            <a:pPr algn="ctr">
              <a:defRPr/>
            </a:pPr>
            <a:r>
              <a:rPr lang="ru-RU" sz="30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в </a:t>
            </a:r>
            <a:r>
              <a:rPr lang="ru-RU" sz="3000" b="1" kern="0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Волосовском</a:t>
            </a:r>
            <a:r>
              <a:rPr lang="ru-RU" sz="3000" b="1" kern="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 районе</a:t>
            </a:r>
            <a:endParaRPr lang="ru-RU" sz="3000" i="1" kern="0" dirty="0">
              <a:solidFill>
                <a:schemeClr val="accent2">
                  <a:lumMod val="75000"/>
                </a:schemeClr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076" name="Picture 4" descr="D:\ГЕРАСИМОВ\ПЭКи\Правительственные ПЭКи\ПЭК Смольный 30.11.2021 ВКС\для доклада\Фото ликвидации оспы\IMG_0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15" y="1692516"/>
            <a:ext cx="3360809" cy="2240538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ГЕРАСИМОВ\ПЭКи\Правительственные ПЭКи\ПЭК Смольный 30.11.2021 ВКС\для доклада\Фото ликвидации оспы\сжига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67" y="4251424"/>
            <a:ext cx="3360809" cy="224054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ГЕРАСИМОВ\ПЭКи\Правительственные ПЭКи\ПЭК Смольный 30.11.2021 ВКС\для доклада\Фото ликвидации оспы\IMG_08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 bwMode="auto">
          <a:xfrm>
            <a:off x="415002" y="4251424"/>
            <a:ext cx="3271174" cy="2210204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007768" y="1692516"/>
            <a:ext cx="4104456" cy="47994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Карантин введен 11.10.2021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Карантин снят 10.11.2021.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Последствия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вакцинация всего поголовья мелкого рогатого скота против оспы овец в течение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3-х лет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(зоны исключения: хозяйства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Приневское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Катумы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 Всеволожском муниципальном районе, Мичуринское и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Громовское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сельские поселения Приозерского муниципального района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8794" r="1718"/>
          <a:stretch/>
        </p:blipFill>
        <p:spPr>
          <a:xfrm>
            <a:off x="487426" y="1692517"/>
            <a:ext cx="3198749" cy="2240537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1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99456" y="505206"/>
            <a:ext cx="9793088" cy="105158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Работа по поддержанию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эпизоотического благополучия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27027225"/>
              </p:ext>
            </p:extLst>
          </p:nvPr>
        </p:nvGraphicFramePr>
        <p:xfrm>
          <a:off x="5375920" y="1762082"/>
          <a:ext cx="7335912" cy="4941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2" y="332656"/>
            <a:ext cx="121285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7" y="399603"/>
            <a:ext cx="13414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248"/>
          <a:stretch/>
        </p:blipFill>
        <p:spPr>
          <a:xfrm>
            <a:off x="724244" y="1699833"/>
            <a:ext cx="3973887" cy="2294687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5717" b="5019"/>
          <a:stretch/>
        </p:blipFill>
        <p:spPr>
          <a:xfrm>
            <a:off x="712810" y="4149080"/>
            <a:ext cx="3951066" cy="249555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9770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ородская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26735</TotalTime>
  <Words>5731</Words>
  <Application>Microsoft Office PowerPoint</Application>
  <PresentationFormat>Произвольный</PresentationFormat>
  <Paragraphs>722</Paragraphs>
  <Slides>53</Slides>
  <Notes>41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Городская</vt:lpstr>
      <vt:lpstr>Acrobat Document</vt:lpstr>
      <vt:lpstr>Презентация PowerPoint</vt:lpstr>
      <vt:lpstr>ЗАДАЧИ на 2021 год</vt:lpstr>
      <vt:lpstr>Государственная программа</vt:lpstr>
      <vt:lpstr>Полномочия в области ветеринарии</vt:lpstr>
      <vt:lpstr>Презентация PowerPoint</vt:lpstr>
      <vt:lpstr> Перепрофилирование  </vt:lpstr>
      <vt:lpstr>Вакцинация против бешенства</vt:lpstr>
      <vt:lpstr>Презентация PowerPoint</vt:lpstr>
      <vt:lpstr>Презентация PowerPoint</vt:lpstr>
      <vt:lpstr>   Тактико-специальные  и командно-штабные учения, смотры мобильных групп    </vt:lpstr>
      <vt:lpstr>Статусы Ленинградской области по регионализации</vt:lpstr>
      <vt:lpstr>Исполнение плана диагностических,  ветеринарно-профилактических и противоэпизоотических мероприятий</vt:lpstr>
      <vt:lpstr>Коммуникация с соседними регионами и заинтересованными ФОИВами</vt:lpstr>
      <vt:lpstr>Реализация федеральных мероприятий в Ленинградской области в 2021 году по профилактики заразных болезней</vt:lpstr>
      <vt:lpstr>Лабораторно-диагностическая база Ленинградской области </vt:lpstr>
      <vt:lpstr>Производственная деятельность государственных ветлабораторий за 2019-2021 годы</vt:lpstr>
      <vt:lpstr> Структура положительных выявлений при лабораторном мониторинге в 2021году,% </vt:lpstr>
      <vt:lpstr>Доля выявленных заразных болезней к общему  объёму диагностических исследований, %</vt:lpstr>
      <vt:lpstr>Анализ болезней незаразной этиологии  в хозяйствах Ленинградской области в 2021 г.</vt:lpstr>
      <vt:lpstr>Методические рекомендации</vt:lpstr>
      <vt:lpstr>Ветеринарно-санитарная экспертиза</vt:lpstr>
      <vt:lpstr>Надзорная деятельность Управления</vt:lpstr>
      <vt:lpstr>Работа по 248 - ФЗ </vt:lpstr>
      <vt:lpstr>Цифровизация в надзоре</vt:lpstr>
      <vt:lpstr>Субъекты надзора</vt:lpstr>
      <vt:lpstr>Проведенные надзорные мероприятия</vt:lpstr>
      <vt:lpstr>Рассмотрение обращений граждан</vt:lpstr>
      <vt:lpstr>Государственная услуга</vt:lpstr>
      <vt:lpstr>Аттестация специалистов в области ветеринарии</vt:lpstr>
      <vt:lpstr>Работа с ОМСУ по безнадзорным животным</vt:lpstr>
      <vt:lpstr>Мы в ответе за тех, кого приручили</vt:lpstr>
      <vt:lpstr> Бюджетное финансирование государственной ветеринарной службы  </vt:lpstr>
      <vt:lpstr>Мероприятия по сохранению и развитию материально-технической базы государственных учреждений</vt:lpstr>
      <vt:lpstr>Приобретение лабораторного оборудования </vt:lpstr>
      <vt:lpstr>Приобретение легкового транспорта</vt:lpstr>
      <vt:lpstr>Капитальный ремонт зданий и сооружений </vt:lpstr>
      <vt:lpstr>Внебюджетное финансирование государственной ветеринарной службы  Ленинградской области</vt:lpstr>
      <vt:lpstr>Презентация PowerPoint</vt:lpstr>
      <vt:lpstr>Работа в ФГИС «Меркурий»</vt:lpstr>
      <vt:lpstr>Правовое сопровождение  и делопроизводство</vt:lpstr>
      <vt:lpstr>Адресная инвестиционная программа</vt:lpstr>
      <vt:lpstr>Подготовка лабораторного учреждения  к работе с вирусом бешенства</vt:lpstr>
      <vt:lpstr>Презентация PowerPoint</vt:lpstr>
      <vt:lpstr>Год чистой воды</vt:lpstr>
      <vt:lpstr>Оценка качества заготовленных кормов</vt:lpstr>
      <vt:lpstr>Выставки: «АгроРусь – 2021» и «Белые ночи»</vt:lpstr>
      <vt:lpstr>Презентация PowerPoint</vt:lpstr>
      <vt:lpstr>Мероприятия по профилактике распространения  Covid-19</vt:lpstr>
      <vt:lpstr>Награды</vt:lpstr>
      <vt:lpstr> Золотая осень 2021 </vt:lpstr>
      <vt:lpstr>Презентация PowerPoint</vt:lpstr>
      <vt:lpstr>Задачи на 2022 год</vt:lpstr>
      <vt:lpstr>Презентация PowerPoint</vt:lpstr>
    </vt:vector>
  </TitlesOfParts>
  <Company>Администрация ЛО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качества молока</dc:title>
  <dc:creator>ea_kryukova</dc:creator>
  <cp:lastModifiedBy>Сергей Владимирович БАШАРОВ</cp:lastModifiedBy>
  <cp:revision>2350</cp:revision>
  <cp:lastPrinted>2021-03-12T11:02:28Z</cp:lastPrinted>
  <dcterms:created xsi:type="dcterms:W3CDTF">2012-03-25T09:17:10Z</dcterms:created>
  <dcterms:modified xsi:type="dcterms:W3CDTF">2022-04-06T06:49:41Z</dcterms:modified>
</cp:coreProperties>
</file>