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3" r:id="rId4"/>
  </p:sldMasterIdLst>
  <p:notesMasterIdLst>
    <p:notesMasterId r:id="rId17"/>
  </p:notesMasterIdLst>
  <p:handoutMasterIdLst>
    <p:handoutMasterId r:id="rId18"/>
  </p:handoutMasterIdLst>
  <p:sldIdLst>
    <p:sldId id="9335" r:id="rId5"/>
    <p:sldId id="9349" r:id="rId6"/>
    <p:sldId id="9294" r:id="rId7"/>
    <p:sldId id="9318" r:id="rId8"/>
    <p:sldId id="9343" r:id="rId9"/>
    <p:sldId id="9344" r:id="rId10"/>
    <p:sldId id="9328" r:id="rId11"/>
    <p:sldId id="9345" r:id="rId12"/>
    <p:sldId id="9346" r:id="rId13"/>
    <p:sldId id="9347" r:id="rId14"/>
    <p:sldId id="9348" r:id="rId15"/>
    <p:sldId id="9338" r:id="rId16"/>
  </p:sldIdLst>
  <p:sldSz cx="9144000" cy="5143500" type="screen16x9"/>
  <p:notesSz cx="677545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2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3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4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551" algn="l" defTabSz="914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2660" algn="l" defTabSz="914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199770" algn="l" defTabSz="914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6881" algn="l" defTabSz="914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3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Hallberg" initials="MH" lastIdx="9" clrIdx="0">
    <p:extLst>
      <p:ext uri="{19B8F6BF-5375-455C-9EA6-DF929625EA0E}">
        <p15:presenceInfo xmlns:p15="http://schemas.microsoft.com/office/powerpoint/2012/main" userId="S::martin.hallberg@qmatic.com::a043af26-e06f-4bc7-b88a-a62c14702c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A02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5EFEF-4D36-4943-8B21-C5A3309BD41C}" v="3" dt="2020-03-22T21:41:33.465"/>
    <p1510:client id="{405C702C-AFAF-41B1-94F0-F5F514F803E7}" v="444" dt="2020-03-22T21:20:02.487"/>
    <p1510:client id="{42E9C0C2-A584-4D45-9394-FE8D79B455D1}" v="7" dt="2020-03-22T21:38:01.505"/>
    <p1510:client id="{63323E33-85BF-41FD-9C40-441B0924DE5D}" v="2" dt="2020-03-23T13:46:17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73" autoAdjust="0"/>
  </p:normalViewPr>
  <p:slideViewPr>
    <p:cSldViewPr snapToGrid="0">
      <p:cViewPr varScale="1">
        <p:scale>
          <a:sx n="153" d="100"/>
          <a:sy n="153" d="100"/>
        </p:scale>
        <p:origin x="414" y="144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0"/>
        <p:guide pos="213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FC82DC-D202-4DCC-AA1D-5F737E1CBE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52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BF67D-A5C7-4B92-A0B8-7DB44FB02E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38575" y="0"/>
            <a:ext cx="29352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07751-1FFB-4A5A-B044-55489DF65750}" type="datetimeFigureOut">
              <a:rPr lang="sv-SE" smtClean="0"/>
              <a:t>2022-07-07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D3CA8-01E0-48F2-BC52-FA67A5E218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352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2A3C4-F24C-4A5B-89E7-9EE70338A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38575" y="9409113"/>
            <a:ext cx="29352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F9B7B-C981-4EAA-88CC-F1063D3D29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9255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1-30T14:28:13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1-30T14:28:13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19T11:46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52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8575" y="0"/>
            <a:ext cx="29352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A5A65-F09C-4285-849A-8C500660210E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767263"/>
            <a:ext cx="5419725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52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8575" y="9409113"/>
            <a:ext cx="29352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E4847-D886-41A8-A716-5F674051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9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other pictures, e.g. QR code on touch screen,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22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we can make a difference…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5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other pictures, e.g. QR code on touch screen,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72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other pictures, e.g. QR code on touch screen,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other pictures, e.g. QR code on touch screen,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we can make a difference…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8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other pictures, e.g. QR code on touch screen,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3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other pictures, e.g. QR code on touch screen,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other pictures, e.g. QR code on touch screen,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4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we can make a difference…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E4847-D886-41A8-A716-5F67405187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3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6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7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8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9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20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21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22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23.xm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24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customXml" Target="../ink/ink27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704" y="1491630"/>
            <a:ext cx="5328592" cy="1292720"/>
          </a:xfrm>
          <a:prstGeom prst="rect">
            <a:avLst/>
          </a:prstGeom>
        </p:spPr>
        <p:txBody>
          <a:bodyPr anchor="b" anchorCtr="0"/>
          <a:lstStyle>
            <a:lvl1pPr algn="ctr">
              <a:defRPr sz="40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Title of your</a:t>
            </a:r>
            <a:br>
              <a:rPr lang="en-US"/>
            </a:br>
            <a:r>
              <a:rPr lang="en-US"/>
              <a:t>presentation</a:t>
            </a: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A4907F-F44D-4ED8-9731-963B647FE88C}"/>
              </a:ext>
            </a:extLst>
          </p:cNvPr>
          <p:cNvSpPr/>
          <p:nvPr/>
        </p:nvSpPr>
        <p:spPr>
          <a:xfrm>
            <a:off x="4247964" y="3714030"/>
            <a:ext cx="648072" cy="7200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6378CF-2DEF-4648-882F-6C460F03CE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8646" y="3003425"/>
            <a:ext cx="5327650" cy="3698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Subheading of your presentation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AD1A57D-CE4E-4694-BDDF-9AE94C255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8646" y="4002062"/>
            <a:ext cx="5327650" cy="369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Your name</a:t>
            </a:r>
          </a:p>
        </p:txBody>
      </p:sp>
    </p:spTree>
    <p:extLst>
      <p:ext uri="{BB962C8B-B14F-4D97-AF65-F5344CB8AC3E}">
        <p14:creationId xmlns:p14="http://schemas.microsoft.com/office/powerpoint/2010/main" val="397667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7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cellphone, glasses, phone&#10;&#10;Description automatically generated">
            <a:extLst>
              <a:ext uri="{FF2B5EF4-FFF2-40B4-BE49-F238E27FC236}">
                <a16:creationId xmlns:a16="http://schemas.microsoft.com/office/drawing/2014/main" id="{DA8CF741-C8B4-457E-B289-51A44E31D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80"/>
            <a:ext cx="9144000" cy="514488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94" y="428120"/>
            <a:ext cx="5328592" cy="1034058"/>
          </a:xfrm>
          <a:prstGeom prst="rect">
            <a:avLst/>
          </a:prstGeom>
        </p:spPr>
        <p:txBody>
          <a:bodyPr anchor="b" anchorCtr="0"/>
          <a:lstStyle>
            <a:lvl1pPr algn="l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7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347614"/>
            <a:ext cx="5329238" cy="3592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0550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8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8CF741-C8B4-457E-B289-51A44E31D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94" y="428120"/>
            <a:ext cx="5328592" cy="1034058"/>
          </a:xfrm>
          <a:prstGeom prst="rect">
            <a:avLst/>
          </a:prstGeom>
        </p:spPr>
        <p:txBody>
          <a:bodyPr anchor="b" anchorCtr="0"/>
          <a:lstStyle>
            <a:lvl1pPr algn="l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8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503448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347614"/>
            <a:ext cx="5329238" cy="3592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303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9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8CF741-C8B4-457E-B289-51A44E31D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94" y="428120"/>
            <a:ext cx="5328592" cy="1034058"/>
          </a:xfrm>
          <a:prstGeom prst="rect">
            <a:avLst/>
          </a:prstGeom>
        </p:spPr>
        <p:txBody>
          <a:bodyPr anchor="b" anchorCtr="0"/>
          <a:lstStyle>
            <a:lvl1pPr algn="l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9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503448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347614"/>
            <a:ext cx="5329238" cy="3592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511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0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2F881-A9B0-4F45-885E-0F2383569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05" y="0"/>
            <a:ext cx="9168451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C3A80C0-ECD0-4680-A4ED-8C9BBEF0C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158" y="398563"/>
            <a:ext cx="5328592" cy="882577"/>
          </a:xfrm>
          <a:prstGeom prst="rect">
            <a:avLst/>
          </a:prstGeom>
        </p:spPr>
        <p:txBody>
          <a:bodyPr anchor="b" anchorCtr="0"/>
          <a:lstStyle>
            <a:lvl1pPr algn="r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10</a:t>
            </a:r>
            <a:br>
              <a:rPr lang="en-US"/>
            </a:br>
            <a:endParaRPr lang="sv-S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FD1345-1E7C-4ACF-8755-65FCE66DD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8203" y="1287272"/>
            <a:ext cx="5329238" cy="359271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881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1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2F881-A9B0-4F45-885E-0F2383569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04" y="0"/>
            <a:ext cx="9168449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C3A80C0-ECD0-4680-A4ED-8C9BBEF0C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158" y="398563"/>
            <a:ext cx="5328592" cy="882577"/>
          </a:xfrm>
          <a:prstGeom prst="rect">
            <a:avLst/>
          </a:prstGeom>
        </p:spPr>
        <p:txBody>
          <a:bodyPr anchor="b" anchorCtr="0"/>
          <a:lstStyle>
            <a:lvl1pPr algn="r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11</a:t>
            </a:r>
            <a:br>
              <a:rPr lang="en-US"/>
            </a:br>
            <a:endParaRPr lang="sv-S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FD1345-1E7C-4ACF-8755-65FCE66DD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8203" y="1287272"/>
            <a:ext cx="5329238" cy="359271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1863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matic Cloud Solutions Logo Splash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2F881-A9B0-4F45-885E-0F2383569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04" y="0"/>
            <a:ext cx="9168449" cy="51434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41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matic Cloud Solutions Background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2F881-A9B0-4F45-885E-0F2383569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03" y="0"/>
            <a:ext cx="9168447" cy="51434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3659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62A54F-31AC-4555-B55C-578A62690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63888" cy="5143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C49435-07FA-4567-A717-8EA3E2872C6A}"/>
              </a:ext>
            </a:extLst>
          </p:cNvPr>
          <p:cNvSpPr/>
          <p:nvPr userDrawn="1"/>
        </p:nvSpPr>
        <p:spPr>
          <a:xfrm>
            <a:off x="3846137" y="414576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11A4037-D987-4FC8-8564-9F2A3231DF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0390" y="359130"/>
            <a:ext cx="3291576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DAFC37-F52F-4A10-84AF-AF513CE90C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8541" y="703263"/>
            <a:ext cx="3273425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BF9D27A-F808-4F67-B889-0B2E321490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6546" y="1195766"/>
            <a:ext cx="4945177" cy="35886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bg1"/>
              </a:buClr>
              <a:defRPr sz="1400" b="1"/>
            </a:lvl1pPr>
            <a:lvl2pPr marL="108000" indent="18000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</p:spTree>
    <p:extLst>
      <p:ext uri="{BB962C8B-B14F-4D97-AF65-F5344CB8AC3E}">
        <p14:creationId xmlns:p14="http://schemas.microsoft.com/office/powerpoint/2010/main" val="39086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Page -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62A54F-31AC-4555-B55C-578A62690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004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8BDDCF-1AF5-464F-9CBA-66B742BFB0A8}"/>
              </a:ext>
            </a:extLst>
          </p:cNvPr>
          <p:cNvSpPr/>
          <p:nvPr userDrawn="1"/>
        </p:nvSpPr>
        <p:spPr>
          <a:xfrm>
            <a:off x="3846137" y="414576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5FD784-0891-4A35-91E8-8798107424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0390" y="359130"/>
            <a:ext cx="3291576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E11902-D83B-49B5-AB3D-B726710CC4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8541" y="703263"/>
            <a:ext cx="3273425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F1FBFA-18C5-4469-8D1D-692E35F388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6546" y="1195766"/>
            <a:ext cx="4945177" cy="35886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bg1"/>
              </a:buClr>
              <a:defRPr sz="1400" b="1"/>
            </a:lvl1pPr>
            <a:lvl2pPr marL="288000" indent="-18000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</p:spTree>
    <p:extLst>
      <p:ext uri="{BB962C8B-B14F-4D97-AF65-F5344CB8AC3E}">
        <p14:creationId xmlns:p14="http://schemas.microsoft.com/office/powerpoint/2010/main" val="36932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Img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4E96C228-054C-470B-89D1-9293BB9160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63888" cy="5143500"/>
          </a:xfrm>
          <a:prstGeom prst="rect">
            <a:avLst/>
          </a:prstGeom>
        </p:spPr>
      </p:pic>
      <p:pic>
        <p:nvPicPr>
          <p:cNvPr id="10" name="Picture 9" descr="A hand holding a cellphone&#10;&#10;Description automatically generated">
            <a:extLst>
              <a:ext uri="{FF2B5EF4-FFF2-40B4-BE49-F238E27FC236}">
                <a16:creationId xmlns:a16="http://schemas.microsoft.com/office/drawing/2014/main" id="{B513A870-F920-4955-B8D7-54F494BE1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63888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671405-55F3-46B0-B309-A085306B7234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057AABC-35FA-4C35-875A-D0CF7917F9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6C55F6-9E9F-4DBF-AAE9-E800FF9EF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6953" y="693738"/>
            <a:ext cx="4699847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A336922-BEB7-4D20-9B33-B692055C0C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9912" y="1131888"/>
            <a:ext cx="4906888" cy="36048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marR="0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/>
            </a:lvl2pPr>
            <a:lvl3pPr>
              <a:buClr>
                <a:schemeClr val="tx2"/>
              </a:buClr>
              <a:defRPr sz="10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 dirty="0"/>
              <a:t>First title on the agenda</a:t>
            </a:r>
          </a:p>
          <a:p>
            <a:r>
              <a:rPr lang="en-US" dirty="0"/>
              <a:t>Second title on the agenda</a:t>
            </a:r>
          </a:p>
          <a:p>
            <a:pPr lvl="1"/>
            <a:r>
              <a:rPr lang="en-US" dirty="0"/>
              <a:t>A subheading to the agenda</a:t>
            </a:r>
          </a:p>
          <a:p>
            <a:pPr marL="628650" marR="0" lvl="2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 subheading to the agenda</a:t>
            </a:r>
          </a:p>
        </p:txBody>
      </p:sp>
    </p:spTree>
    <p:extLst>
      <p:ext uri="{BB962C8B-B14F-4D97-AF65-F5344CB8AC3E}">
        <p14:creationId xmlns:p14="http://schemas.microsoft.com/office/powerpoint/2010/main" val="8364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1DFC14F-ADF8-452E-BC64-C5BA9289C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" y="0"/>
            <a:ext cx="9168449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887" y="1104924"/>
            <a:ext cx="5328592" cy="602730"/>
          </a:xfrm>
          <a:prstGeom prst="rect">
            <a:avLst/>
          </a:prstGeom>
        </p:spPr>
        <p:txBody>
          <a:bodyPr anchor="b" anchorCtr="0"/>
          <a:lstStyle>
            <a:lvl1pPr algn="ctr">
              <a:defRPr sz="40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6378CF-2DEF-4648-882F-6C460F03CE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6956" y="1707654"/>
            <a:ext cx="5327650" cy="3698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Subheading of your presentation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343" y="168618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7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Img le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4E96C228-054C-470B-89D1-9293BB9160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63888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B174B2-77D3-4358-A7CE-2AFFCE880045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7DFD8F-838C-4529-8AD9-CB752DDEB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6953" y="693738"/>
            <a:ext cx="3273425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37DF946-3D65-4EFE-88FB-4D5D905A91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6546" y="1195766"/>
            <a:ext cx="4945177" cy="35886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bg1"/>
              </a:buClr>
              <a:defRPr sz="1400" b="1"/>
            </a:lvl1pPr>
            <a:lvl2pPr marL="288000" indent="-18000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DD671B6-32A5-4617-B5CD-E01F90D2FA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94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Img lef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855B0E14-F156-4B37-9DB3-0FA1AC8D3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A79A9F0-FD42-4659-B03F-A043F0FA8F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8F07EE7-A0A4-4E94-85FD-785D48FC2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2F9F972-9038-4263-B0F0-2040FD0799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person, outdoor, woman, holding&#10;&#10;Description automatically generated">
            <a:extLst>
              <a:ext uri="{FF2B5EF4-FFF2-40B4-BE49-F238E27FC236}">
                <a16:creationId xmlns:a16="http://schemas.microsoft.com/office/drawing/2014/main" id="{02933FC5-9528-4BED-AF08-7B6FB4572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211EE6-92D9-483B-A71A-4D7E6C24416B}"/>
              </a:ext>
            </a:extLst>
          </p:cNvPr>
          <p:cNvSpPr/>
          <p:nvPr userDrawn="1"/>
        </p:nvSpPr>
        <p:spPr>
          <a:xfrm>
            <a:off x="3840757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958ADD8-A7B5-41B8-8C17-FE0DDFE174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3161" y="693738"/>
            <a:ext cx="3273425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22D592-063D-4001-A438-23ED52E56E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6546" y="1195766"/>
            <a:ext cx="4945177" cy="35886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bg1"/>
              </a:buClr>
              <a:defRPr sz="1400" b="1"/>
            </a:lvl1pPr>
            <a:lvl2pPr marL="288000" indent="-18000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CC68630-263A-404D-A36A-560CA4A89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1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Slide - Light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-7654" y="0"/>
            <a:ext cx="2851462" cy="51640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AD71781-0FCC-43CD-B45F-1C3946980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920" y="3292190"/>
            <a:ext cx="4318802" cy="31290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/>
              <a:t>Name of Moderator/Speaker</a:t>
            </a: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71B86DD-FA85-43FD-965B-0E61E789DB7D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71B86DD-FA85-43FD-965B-0E61E789DB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F2E75180-BC1E-4AC4-B463-7C8B52B7E114}"/>
              </a:ext>
            </a:extLst>
          </p:cNvPr>
          <p:cNvSpPr/>
          <p:nvPr/>
        </p:nvSpPr>
        <p:spPr>
          <a:xfrm>
            <a:off x="506705" y="338376"/>
            <a:ext cx="71259" cy="28915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82CBE24A-D16D-4928-9F23-46319B318B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86853" y="1851025"/>
            <a:ext cx="2157413" cy="2160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 algn="ctr">
              <a:buFontTx/>
              <a:buNone/>
              <a:defRPr sz="1400" i="1"/>
            </a:lvl1pPr>
          </a:lstStyle>
          <a:p>
            <a:pPr lvl="0"/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043847F-AC6F-49C4-9B2D-31918643E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274" y="3507854"/>
            <a:ext cx="4319326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r>
              <a:rPr lang="en-US"/>
              <a:t>/role</a:t>
            </a:r>
            <a:endParaRPr lang="sv-S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79CF738-47DB-494E-8751-2DCCD88E0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560" y="282930"/>
            <a:ext cx="1707354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Introduction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05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920" y="3292190"/>
            <a:ext cx="4318802" cy="31290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/>
              <a:t>Name of Moderator/Speaker</a:t>
            </a: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C7CD0B2-0E95-42F0-9893-E6007F69B018}"/>
              </a:ext>
            </a:extLst>
          </p:cNvPr>
          <p:cNvSpPr/>
          <p:nvPr/>
        </p:nvSpPr>
        <p:spPr>
          <a:xfrm>
            <a:off x="506705" y="338376"/>
            <a:ext cx="71259" cy="28915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9D4B55-6BDE-46C8-AE5D-7A2290C5FE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86853" y="1851025"/>
            <a:ext cx="2157413" cy="2160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 algn="ctr">
              <a:buFontTx/>
              <a:buNone/>
              <a:defRPr sz="1400" i="1"/>
            </a:lvl1pPr>
          </a:lstStyle>
          <a:p>
            <a:pPr lvl="0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6D5212A-A9FE-4E31-B9FA-82BD52D450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274" y="3507854"/>
            <a:ext cx="4319326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r>
              <a:rPr lang="en-US"/>
              <a:t>/role</a:t>
            </a:r>
            <a:endParaRPr lang="sv-SE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0CBB6BA-C4C8-4F4D-A8F3-B69E234D7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560" y="282930"/>
            <a:ext cx="3960440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Introduction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9203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with clean h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C7CD0B2-0E95-42F0-9893-E6007F69B018}"/>
              </a:ext>
            </a:extLst>
          </p:cNvPr>
          <p:cNvSpPr/>
          <p:nvPr/>
        </p:nvSpPr>
        <p:spPr>
          <a:xfrm>
            <a:off x="506705" y="338376"/>
            <a:ext cx="71259" cy="28915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61866-4C3C-4740-8596-1983238C97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958" y="282930"/>
            <a:ext cx="3205676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502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with Subheading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C7CD0B2-0E95-42F0-9893-E6007F69B018}"/>
              </a:ext>
            </a:extLst>
          </p:cNvPr>
          <p:cNvSpPr/>
          <p:nvPr/>
        </p:nvSpPr>
        <p:spPr>
          <a:xfrm>
            <a:off x="506705" y="338376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61866-4C3C-4740-8596-1983238C97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958" y="282930"/>
            <a:ext cx="3290856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D4E0-B771-4D6E-B8EB-D49795942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109" y="627063"/>
            <a:ext cx="3273425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764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with Subheading &amp; Bullet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C7CD0B2-0E95-42F0-9893-E6007F69B018}"/>
              </a:ext>
            </a:extLst>
          </p:cNvPr>
          <p:cNvSpPr/>
          <p:nvPr/>
        </p:nvSpPr>
        <p:spPr>
          <a:xfrm>
            <a:off x="506705" y="338376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61866-4C3C-4740-8596-1983238C97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958" y="282930"/>
            <a:ext cx="3290020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D4E0-B771-4D6E-B8EB-D49795942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109" y="627063"/>
            <a:ext cx="3273425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579AB2-9C26-4850-BB92-360709972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705" y="1131888"/>
            <a:ext cx="3415829" cy="2879725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542925" indent="-36195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First title on the agenda</a:t>
            </a:r>
          </a:p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</p:spTree>
    <p:extLst>
      <p:ext uri="{BB962C8B-B14F-4D97-AF65-F5344CB8AC3E}">
        <p14:creationId xmlns:p14="http://schemas.microsoft.com/office/powerpoint/2010/main" val="3860587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with Subheading &amp; Bullet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C7CD0B2-0E95-42F0-9893-E6007F69B018}"/>
              </a:ext>
            </a:extLst>
          </p:cNvPr>
          <p:cNvSpPr/>
          <p:nvPr/>
        </p:nvSpPr>
        <p:spPr>
          <a:xfrm>
            <a:off x="506705" y="338376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61866-4C3C-4740-8596-1983238C97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958" y="282930"/>
            <a:ext cx="3291216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D4E0-B771-4D6E-B8EB-D49795942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109" y="627063"/>
            <a:ext cx="3273425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C91DE0C-755D-4D16-A543-ADBFEB145C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705" y="1131888"/>
            <a:ext cx="3415829" cy="35886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bg1"/>
              </a:buClr>
              <a:defRPr sz="1400" b="1"/>
            </a:lvl1pPr>
            <a:lvl2pPr marL="288000" indent="-18000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</p:spTree>
    <p:extLst>
      <p:ext uri="{BB962C8B-B14F-4D97-AF65-F5344CB8AC3E}">
        <p14:creationId xmlns:p14="http://schemas.microsoft.com/office/powerpoint/2010/main" val="3447196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C7CD0B2-0E95-42F0-9893-E6007F69B018}"/>
              </a:ext>
            </a:extLst>
          </p:cNvPr>
          <p:cNvSpPr/>
          <p:nvPr/>
        </p:nvSpPr>
        <p:spPr>
          <a:xfrm>
            <a:off x="506705" y="338376"/>
            <a:ext cx="71259" cy="28915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61866-4C3C-4740-8596-1983238C97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958" y="282930"/>
            <a:ext cx="3218156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Agenda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6A54D-5CB3-4BB2-8868-34B4B3FE96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1131888"/>
            <a:ext cx="2879725" cy="2879725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542925" indent="-36195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First title on the agenda</a:t>
            </a:r>
          </a:p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</p:spTree>
    <p:extLst>
      <p:ext uri="{BB962C8B-B14F-4D97-AF65-F5344CB8AC3E}">
        <p14:creationId xmlns:p14="http://schemas.microsoft.com/office/powerpoint/2010/main" val="344636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 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925611"/>
          </a:xfrm>
          <a:prstGeom prst="rect">
            <a:avLst/>
          </a:prstGeom>
        </p:spPr>
        <p:txBody>
          <a:bodyPr lIns="108000" tIns="216000" rIns="108000" anchor="t" anchorCtr="0">
            <a:normAutofit/>
          </a:bodyPr>
          <a:lstStyle>
            <a:lvl1pPr algn="l"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Write your title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2432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1">
                  <a:lumMod val="50000"/>
                  <a:lumOff val="50000"/>
                </a:schemeClr>
              </a:buClr>
              <a:buFontTx/>
              <a:buBlip>
                <a:blip r:embed="rId2"/>
              </a:buBlip>
              <a:defRPr sz="2200" b="0" i="0">
                <a:latin typeface="Arial"/>
                <a:cs typeface="Arial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2400" b="0" i="0">
                <a:latin typeface="Arial"/>
                <a:cs typeface="Arial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2200" b="0" i="0">
                <a:latin typeface="Arial"/>
                <a:cs typeface="Arial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2000" b="0" i="0">
                <a:latin typeface="Arial"/>
                <a:cs typeface="Arial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First bullet point</a:t>
            </a:r>
          </a:p>
          <a:p>
            <a:pPr lvl="0"/>
            <a:r>
              <a:rPr lang="en-US"/>
              <a:t>Second bullet point</a:t>
            </a:r>
          </a:p>
          <a:p>
            <a:pPr lvl="0"/>
            <a:r>
              <a:rPr lang="en-US"/>
              <a:t>Third bullet point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Ext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1A18AE08-D866-4B21-B3A0-ADFFDC76A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9130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014" y="3677563"/>
            <a:ext cx="5328592" cy="602730"/>
          </a:xfrm>
          <a:prstGeom prst="rect">
            <a:avLst/>
          </a:prstGeom>
        </p:spPr>
        <p:txBody>
          <a:bodyPr anchor="b" anchorCtr="0"/>
          <a:lstStyle>
            <a:lvl1pPr algn="ctr">
              <a:defRPr sz="40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6378CF-2DEF-4648-882F-6C460F03CE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0083" y="4280293"/>
            <a:ext cx="5327650" cy="3698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Subheading of your presentation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343" y="162832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DA3513-CA45-450C-863B-F23B24A7B28F}"/>
              </a:ext>
            </a:extLst>
          </p:cNvPr>
          <p:cNvSpPr/>
          <p:nvPr userDrawn="1"/>
        </p:nvSpPr>
        <p:spPr>
          <a:xfrm>
            <a:off x="7585256" y="4548311"/>
            <a:ext cx="1262691" cy="492734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251785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 Point Lis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108000" anchor="ctr" anchorCtr="0">
            <a:normAutofit/>
          </a:bodyPr>
          <a:lstStyle>
            <a:lvl1pPr algn="l"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Write your title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4906888" cy="32432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1">
                  <a:lumMod val="50000"/>
                  <a:lumOff val="50000"/>
                </a:schemeClr>
              </a:buClr>
              <a:buFontTx/>
              <a:buBlip>
                <a:blip r:embed="rId2"/>
              </a:buBlip>
              <a:defRPr sz="2200" b="0" i="0">
                <a:latin typeface="Arial"/>
                <a:cs typeface="Arial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First bullet point</a:t>
            </a:r>
          </a:p>
          <a:p>
            <a:pPr lvl="0"/>
            <a:r>
              <a:rPr lang="en-US"/>
              <a:t>Second bullet point</a:t>
            </a:r>
          </a:p>
          <a:p>
            <a:pPr lvl="0"/>
            <a:r>
              <a:rPr lang="en-US"/>
              <a:t>Third bullet point</a:t>
            </a:r>
          </a:p>
          <a:p>
            <a:pPr lvl="0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52121" y="1200150"/>
            <a:ext cx="3034680" cy="3243263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Clr>
                <a:schemeClr val="tx1">
                  <a:lumMod val="50000"/>
                  <a:lumOff val="50000"/>
                </a:schemeClr>
              </a:buClr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7459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99B276-085A-4E9F-9E26-FE146095E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0" y="900000"/>
            <a:ext cx="5400200" cy="637579"/>
          </a:xfrm>
          <a:prstGeom prst="rect">
            <a:avLst/>
          </a:prstGeom>
        </p:spPr>
        <p:txBody>
          <a:bodyPr lIns="108000" tIns="216000" rIns="108000" anchor="t" anchorCtr="0">
            <a:normAutofit/>
          </a:bodyPr>
          <a:lstStyle>
            <a:lvl1pPr algn="l"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Write your 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B2C6E3-4F9B-4CD7-8E2E-08227DEA93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2000" y="1707654"/>
            <a:ext cx="4392488" cy="13710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2000" b="0" i="0">
                <a:latin typeface="Arial"/>
                <a:cs typeface="Arial"/>
              </a:defRPr>
            </a:lvl1pPr>
            <a:lvl2pPr marL="180975" indent="0"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1500" b="0" i="0">
                <a:latin typeface="Arial"/>
                <a:cs typeface="Arial"/>
              </a:defRPr>
            </a:lvl2pPr>
            <a:lvl3pPr marL="361950" indent="0"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1500" b="0" i="0">
                <a:latin typeface="Arial"/>
                <a:cs typeface="Arial"/>
              </a:defRPr>
            </a:lvl3pPr>
            <a:lvl4pPr marL="542925" indent="0"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1500" b="0" i="0">
                <a:latin typeface="Arial"/>
                <a:cs typeface="Arial"/>
              </a:defRPr>
            </a:lvl4pPr>
            <a:lvl5pPr marL="714375" indent="0"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1500" b="0" i="0">
                <a:latin typeface="Arial"/>
                <a:cs typeface="Arial"/>
              </a:defRPr>
            </a:lvl5pPr>
          </a:lstStyle>
          <a:p>
            <a:r>
              <a:rPr lang="sv-SE" sz="2000">
                <a:latin typeface="Arial" panose="020B0604020202020204" pitchFamily="34" charset="0"/>
                <a:cs typeface="Arial" panose="020B0604020202020204" pitchFamily="34" charset="0"/>
              </a:rPr>
              <a:t>Use this slide as an introduction about a new topic or when you want to summarize with a few lines of text. Don’t add any new images 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A7B209-00BF-4576-8903-411744861A86}"/>
              </a:ext>
            </a:extLst>
          </p:cNvPr>
          <p:cNvSpPr/>
          <p:nvPr/>
        </p:nvSpPr>
        <p:spPr>
          <a:xfrm>
            <a:off x="1043608" y="915566"/>
            <a:ext cx="648072" cy="7200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427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&amp; 4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20DC8-8D79-4303-A814-5DA58FA58143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55258-556B-4309-93D8-79643800BC8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rgbClr val="E6E8EA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344231-5B8A-43BC-BC7B-4EC754C874D4}"/>
              </a:ext>
            </a:extLst>
          </p:cNvPr>
          <p:cNvGrpSpPr/>
          <p:nvPr/>
        </p:nvGrpSpPr>
        <p:grpSpPr>
          <a:xfrm>
            <a:off x="3923928" y="1131590"/>
            <a:ext cx="504056" cy="477054"/>
            <a:chOff x="3923928" y="1325127"/>
            <a:chExt cx="504056" cy="477054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23B9B433-9662-47E5-B68B-455185FA1E1E}"/>
                </a:ext>
              </a:extLst>
            </p:cNvPr>
            <p:cNvSpPr/>
            <p:nvPr userDrawn="1"/>
          </p:nvSpPr>
          <p:spPr>
            <a:xfrm>
              <a:off x="3923928" y="1347614"/>
              <a:ext cx="504056" cy="434531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sv-SE" sz="3750">
                <a:solidFill>
                  <a:schemeClr val="accent1"/>
                </a:solidFill>
                <a:cs typeface="Raleway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6BB197-CAFA-4BDD-861E-BD020028FEC4}"/>
                </a:ext>
              </a:extLst>
            </p:cNvPr>
            <p:cNvSpPr txBox="1"/>
            <p:nvPr userDrawn="1"/>
          </p:nvSpPr>
          <p:spPr>
            <a:xfrm>
              <a:off x="3995936" y="1325127"/>
              <a:ext cx="3600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chemeClr val="bg1"/>
                  </a:solidFill>
                </a:rPr>
                <a:t>1</a:t>
              </a:r>
              <a:endParaRPr lang="sv-SE" sz="25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3ECDE2-F60A-4338-81DE-33DF9769AF3A}"/>
              </a:ext>
            </a:extLst>
          </p:cNvPr>
          <p:cNvGrpSpPr/>
          <p:nvPr/>
        </p:nvGrpSpPr>
        <p:grpSpPr>
          <a:xfrm>
            <a:off x="6588224" y="1131590"/>
            <a:ext cx="504056" cy="477054"/>
            <a:chOff x="6588224" y="1325127"/>
            <a:chExt cx="504056" cy="477054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42DE4CCD-AD64-4BD0-9065-24859BD732D0}"/>
                </a:ext>
              </a:extLst>
            </p:cNvPr>
            <p:cNvSpPr/>
            <p:nvPr userDrawn="1"/>
          </p:nvSpPr>
          <p:spPr>
            <a:xfrm>
              <a:off x="6588224" y="1346389"/>
              <a:ext cx="504056" cy="434531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sv-SE" sz="3750">
                <a:solidFill>
                  <a:schemeClr val="accent1"/>
                </a:solidFill>
                <a:cs typeface="Raleway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DF1A7-8A11-451D-AF99-97C6141E07AC}"/>
                </a:ext>
              </a:extLst>
            </p:cNvPr>
            <p:cNvSpPr txBox="1"/>
            <p:nvPr userDrawn="1"/>
          </p:nvSpPr>
          <p:spPr>
            <a:xfrm>
              <a:off x="6660232" y="1325127"/>
              <a:ext cx="3600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chemeClr val="bg1"/>
                  </a:solidFill>
                </a:rPr>
                <a:t>2</a:t>
              </a:r>
              <a:endParaRPr lang="sv-SE" sz="25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1F5265-33F1-43B8-A4CD-AAE3119062E6}"/>
              </a:ext>
            </a:extLst>
          </p:cNvPr>
          <p:cNvGrpSpPr/>
          <p:nvPr/>
        </p:nvGrpSpPr>
        <p:grpSpPr>
          <a:xfrm>
            <a:off x="3923928" y="3102808"/>
            <a:ext cx="504056" cy="477054"/>
            <a:chOff x="3923928" y="2891066"/>
            <a:chExt cx="504056" cy="477054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3F5BCC15-D4A1-40E7-AD51-F69033E73A01}"/>
                </a:ext>
              </a:extLst>
            </p:cNvPr>
            <p:cNvSpPr/>
            <p:nvPr userDrawn="1"/>
          </p:nvSpPr>
          <p:spPr>
            <a:xfrm>
              <a:off x="3923928" y="2913553"/>
              <a:ext cx="504056" cy="434531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sv-SE" sz="3750">
                <a:solidFill>
                  <a:schemeClr val="accent1"/>
                </a:solidFill>
                <a:cs typeface="Raleway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D8CC87-55BD-4127-B45A-3F5F6FE5752B}"/>
                </a:ext>
              </a:extLst>
            </p:cNvPr>
            <p:cNvSpPr txBox="1"/>
            <p:nvPr userDrawn="1"/>
          </p:nvSpPr>
          <p:spPr>
            <a:xfrm>
              <a:off x="3995936" y="2891066"/>
              <a:ext cx="3600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chemeClr val="bg1"/>
                  </a:solidFill>
                </a:rPr>
                <a:t>3</a:t>
              </a:r>
              <a:endParaRPr lang="sv-SE" sz="25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9B5867-00DF-4A6A-9EF2-C652D31A7E62}"/>
              </a:ext>
            </a:extLst>
          </p:cNvPr>
          <p:cNvGrpSpPr/>
          <p:nvPr/>
        </p:nvGrpSpPr>
        <p:grpSpPr>
          <a:xfrm>
            <a:off x="6588224" y="3096458"/>
            <a:ext cx="504056" cy="477054"/>
            <a:chOff x="6588224" y="2884716"/>
            <a:chExt cx="504056" cy="477054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57C6149B-1EEB-4F84-90BF-026797F08D40}"/>
                </a:ext>
              </a:extLst>
            </p:cNvPr>
            <p:cNvSpPr/>
            <p:nvPr userDrawn="1"/>
          </p:nvSpPr>
          <p:spPr>
            <a:xfrm>
              <a:off x="6588224" y="2912328"/>
              <a:ext cx="504056" cy="434531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sv-SE" sz="3750">
                <a:solidFill>
                  <a:schemeClr val="accent1"/>
                </a:solidFill>
                <a:cs typeface="Raleway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2584C6-09CE-4CBF-8475-656DB8CE4E43}"/>
                </a:ext>
              </a:extLst>
            </p:cNvPr>
            <p:cNvSpPr txBox="1"/>
            <p:nvPr userDrawn="1"/>
          </p:nvSpPr>
          <p:spPr>
            <a:xfrm>
              <a:off x="6660232" y="2884716"/>
              <a:ext cx="3600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chemeClr val="bg1"/>
                  </a:solidFill>
                </a:rPr>
                <a:t>4</a:t>
              </a:r>
              <a:endParaRPr lang="sv-SE" sz="2500" b="1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1AA7B57D-A732-467C-B1B2-528E46B28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38" y="987574"/>
            <a:ext cx="2084411" cy="293179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A1BCDD2-0AFA-49B5-AB2B-91261FDF0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9912" y="217766"/>
            <a:ext cx="5184576" cy="637579"/>
          </a:xfrm>
          <a:prstGeom prst="rect">
            <a:avLst/>
          </a:prstGeom>
        </p:spPr>
        <p:txBody>
          <a:bodyPr lIns="108000" tIns="216000" rIns="108000" anchor="t" anchorCtr="0">
            <a:normAutofit/>
          </a:bodyPr>
          <a:lstStyle>
            <a:lvl1pPr algn="l"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Write your title here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A05BC40-7E31-4008-8F77-77A9CAC48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224" y="1701709"/>
            <a:ext cx="2088232" cy="865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chemeClr val="tx1"/>
                </a:solidFill>
              </a:defRPr>
            </a:lvl1pPr>
            <a:lvl2pPr marL="180975" indent="0">
              <a:buNone/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Keep it short!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532B7E61-7E6D-40BE-8E76-CD5BBC57E4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9912" y="1706563"/>
            <a:ext cx="2088232" cy="865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chemeClr val="tx1"/>
                </a:solidFill>
              </a:defRPr>
            </a:lvl1pPr>
            <a:lvl2pPr marL="180975" indent="0">
              <a:buNone/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Write your first text here.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5616BA02-B37E-45F3-B7D0-A166EA968D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224" y="3645602"/>
            <a:ext cx="2088232" cy="8703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chemeClr val="tx1"/>
                </a:solidFill>
              </a:defRPr>
            </a:lvl1pPr>
            <a:lvl2pPr marL="180975" indent="0">
              <a:buNone/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Be careful not to put text over the Qmatic logo.</a:t>
            </a:r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0B2F4460-098D-4A19-84F0-EE11F0AB22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912" y="3650456"/>
            <a:ext cx="2088232" cy="865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chemeClr val="tx1"/>
                </a:solidFill>
              </a:defRPr>
            </a:lvl1pPr>
            <a:lvl2pPr marL="180975" indent="0">
              <a:buNone/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Don’t add any new images to this slide.</a:t>
            </a:r>
          </a:p>
        </p:txBody>
      </p:sp>
    </p:spTree>
    <p:extLst>
      <p:ext uri="{BB962C8B-B14F-4D97-AF65-F5344CB8AC3E}">
        <p14:creationId xmlns:p14="http://schemas.microsoft.com/office/powerpoint/2010/main" val="42818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8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&amp; 3 info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2A1BCDD2-0AFA-49B5-AB2B-91261FDF0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552" y="224349"/>
            <a:ext cx="7056784" cy="637579"/>
          </a:xfrm>
          <a:prstGeom prst="rect">
            <a:avLst/>
          </a:prstGeom>
        </p:spPr>
        <p:txBody>
          <a:bodyPr lIns="108000" tIns="216000" rIns="108000" anchor="t" anchorCtr="0">
            <a:normAutofit/>
          </a:bodyPr>
          <a:lstStyle>
            <a:lvl1pPr algn="l"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Write your title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A4E22F-9B2D-438A-8F02-1090F2854CF9}"/>
              </a:ext>
            </a:extLst>
          </p:cNvPr>
          <p:cNvSpPr/>
          <p:nvPr/>
        </p:nvSpPr>
        <p:spPr>
          <a:xfrm>
            <a:off x="574637" y="1707654"/>
            <a:ext cx="2304256" cy="259228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E32657-E1CA-4FE8-93B4-F959321AB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93" y="1267818"/>
            <a:ext cx="879672" cy="8796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197A2D-AC26-43D7-91E3-AC74BB946B85}"/>
              </a:ext>
            </a:extLst>
          </p:cNvPr>
          <p:cNvSpPr txBox="1"/>
          <p:nvPr/>
        </p:nvSpPr>
        <p:spPr>
          <a:xfrm>
            <a:off x="2712621" y="1692989"/>
            <a:ext cx="3600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1</a:t>
            </a:r>
            <a:endParaRPr lang="sv-SE" sz="2400" b="1">
              <a:solidFill>
                <a:schemeClr val="bg1"/>
              </a:solidFill>
            </a:endParaRPr>
          </a:p>
        </p:txBody>
      </p:sp>
      <p:sp>
        <p:nvSpPr>
          <p:cNvPr id="33" name="Text Placeholder 43">
            <a:extLst>
              <a:ext uri="{FF2B5EF4-FFF2-40B4-BE49-F238E27FC236}">
                <a16:creationId xmlns:a16="http://schemas.microsoft.com/office/drawing/2014/main" id="{A832F1DD-D244-446B-A055-BD6352220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49" y="2530034"/>
            <a:ext cx="2088232" cy="1409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chemeClr val="tx1"/>
                </a:solidFill>
              </a:defRPr>
            </a:lvl1pPr>
            <a:lvl2pPr marL="180975" indent="0">
              <a:buNone/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Write your text here.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9B28A7D-D4AF-4A54-A3E0-507FE36FBC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5981" y="1864171"/>
            <a:ext cx="1849952" cy="563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300" b="1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First title</a:t>
            </a:r>
            <a:endParaRPr lang="sv-S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9DC702-988A-48B8-B80A-FCF26F280AD9}"/>
              </a:ext>
            </a:extLst>
          </p:cNvPr>
          <p:cNvSpPr/>
          <p:nvPr/>
        </p:nvSpPr>
        <p:spPr>
          <a:xfrm>
            <a:off x="3394461" y="1707654"/>
            <a:ext cx="2304256" cy="259228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4953601-7CCA-49C6-8AC2-470C5D9FD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17" y="1267818"/>
            <a:ext cx="879672" cy="879672"/>
          </a:xfrm>
          <a:prstGeom prst="rect">
            <a:avLst/>
          </a:prstGeom>
        </p:spPr>
      </p:pic>
      <p:sp>
        <p:nvSpPr>
          <p:cNvPr id="41" name="Text Placeholder 43">
            <a:extLst>
              <a:ext uri="{FF2B5EF4-FFF2-40B4-BE49-F238E27FC236}">
                <a16:creationId xmlns:a16="http://schemas.microsoft.com/office/drawing/2014/main" id="{D7B1D3E8-E6BB-44DD-9AB2-9586E82E07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2473" y="2530034"/>
            <a:ext cx="2088232" cy="1409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chemeClr val="tx1"/>
                </a:solidFill>
              </a:defRPr>
            </a:lvl1pPr>
            <a:lvl2pPr marL="180975" indent="0">
              <a:buNone/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Remember to keep the text inside the boxes.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61596912-799C-4DEC-8E98-63A19963BC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805" y="1864171"/>
            <a:ext cx="1850937" cy="563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300" b="1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Second title</a:t>
            </a:r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4DF1A7-8A11-451D-AF99-97C6141E07AC}"/>
              </a:ext>
            </a:extLst>
          </p:cNvPr>
          <p:cNvSpPr txBox="1"/>
          <p:nvPr/>
        </p:nvSpPr>
        <p:spPr>
          <a:xfrm>
            <a:off x="5533430" y="1685384"/>
            <a:ext cx="3600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2</a:t>
            </a:r>
            <a:endParaRPr lang="sv-SE" sz="2400" b="1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920EDE-D43E-4303-8EBA-9E2D5FC1BFB7}"/>
              </a:ext>
            </a:extLst>
          </p:cNvPr>
          <p:cNvSpPr/>
          <p:nvPr/>
        </p:nvSpPr>
        <p:spPr>
          <a:xfrm>
            <a:off x="6213119" y="1677362"/>
            <a:ext cx="2304256" cy="259228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E714FA5-586D-479D-A9B6-F54E1583A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275" y="1237526"/>
            <a:ext cx="879672" cy="879672"/>
          </a:xfrm>
          <a:prstGeom prst="rect">
            <a:avLst/>
          </a:prstGeom>
        </p:spPr>
      </p:pic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30B29490-BC80-4F08-A364-0F563CC15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1131" y="2499742"/>
            <a:ext cx="2088232" cy="14350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chemeClr val="tx1"/>
                </a:solidFill>
              </a:defRPr>
            </a:lvl1pPr>
            <a:lvl2pPr marL="180975" indent="0">
              <a:buNone/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Keep the text short so it will fit inside the box.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D2F378CD-9D79-4461-9D21-EEC249E54C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4463" y="1833879"/>
            <a:ext cx="1842872" cy="563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300" b="1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Third title</a:t>
            </a:r>
            <a:endParaRPr lang="sv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8CC87-55BD-4127-B45A-3F5F6FE5752B}"/>
              </a:ext>
            </a:extLst>
          </p:cNvPr>
          <p:cNvSpPr txBox="1"/>
          <p:nvPr/>
        </p:nvSpPr>
        <p:spPr>
          <a:xfrm>
            <a:off x="8344023" y="1656940"/>
            <a:ext cx="3600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3</a:t>
            </a:r>
            <a:endParaRPr lang="sv-SE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Grey,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434D12-5AE2-4C43-A212-8456C21E7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912" y="1131888"/>
            <a:ext cx="4906888" cy="36048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marR="0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/>
            </a:lvl2pPr>
            <a:lvl3pPr>
              <a:buClr>
                <a:schemeClr val="tx2"/>
              </a:buClr>
              <a:defRPr sz="10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 dirty="0"/>
              <a:t>First title on the agenda</a:t>
            </a:r>
          </a:p>
          <a:p>
            <a:r>
              <a:rPr lang="en-US" dirty="0"/>
              <a:t>Second title on the agenda</a:t>
            </a:r>
          </a:p>
          <a:p>
            <a:pPr lvl="1"/>
            <a:r>
              <a:rPr lang="en-US" dirty="0"/>
              <a:t>A subheading to the agenda</a:t>
            </a:r>
          </a:p>
          <a:p>
            <a:pPr marL="628650" marR="0" lvl="2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 subheading to the agenda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08A6A-C0F4-4428-A325-E61F28F3CCD5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4AC9143-7416-4F71-AC1A-DE4761922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7B6DD2F-24CC-4276-82E4-762310C77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6953" y="693738"/>
            <a:ext cx="4699847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45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EF1D420-4FCE-477A-AF7C-214B77612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9"/>
            <a:ext cx="2693453" cy="271224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1B2B12-3477-49A3-AF2A-4551F2EA9C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912" y="1131888"/>
            <a:ext cx="4906888" cy="36048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marR="0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/>
            </a:lvl2pPr>
            <a:lvl3pPr>
              <a:buClr>
                <a:schemeClr val="tx2"/>
              </a:buClr>
              <a:defRPr sz="10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 dirty="0"/>
              <a:t>First title on the agenda</a:t>
            </a:r>
          </a:p>
          <a:p>
            <a:r>
              <a:rPr lang="en-US" dirty="0"/>
              <a:t>Second title on the agenda</a:t>
            </a:r>
          </a:p>
          <a:p>
            <a:pPr lvl="1"/>
            <a:r>
              <a:rPr lang="en-US" dirty="0"/>
              <a:t>A subheading to the agenda</a:t>
            </a:r>
          </a:p>
          <a:p>
            <a:pPr marL="628650" marR="0" lvl="2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 subheading to the agenda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E06DDC-310B-4B16-A310-E6EA68FB4ECA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33978EB-55AD-4661-805D-535C0F17BA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5C3F35E-DA5B-45E5-9CBE-E3AE6FE892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6953" y="693738"/>
            <a:ext cx="4699847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01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,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20DC8-8D79-4303-A814-5DA58FA58143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55258-556B-4309-93D8-79643800BC8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33F7A4B-0502-4805-914C-98FE6DD45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912" y="1131888"/>
            <a:ext cx="4906888" cy="36048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marR="0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/>
            </a:lvl2pPr>
            <a:lvl3pPr>
              <a:buClr>
                <a:schemeClr val="tx2"/>
              </a:buClr>
              <a:defRPr sz="10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 dirty="0"/>
              <a:t>First title on the agenda</a:t>
            </a:r>
          </a:p>
          <a:p>
            <a:r>
              <a:rPr lang="en-US" dirty="0"/>
              <a:t>Second title on the agenda</a:t>
            </a:r>
          </a:p>
          <a:p>
            <a:pPr lvl="1"/>
            <a:r>
              <a:rPr lang="en-US" dirty="0"/>
              <a:t>A subheading to the agenda</a:t>
            </a:r>
          </a:p>
          <a:p>
            <a:pPr marL="628650" marR="0" lvl="2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 subheading to the agenda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5D5C3-D913-432F-8464-FD497F694AB6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1E21FDA-687A-45EF-9061-C37B9C2755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6FDB022-7464-45BC-9391-577F829E9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6953" y="693738"/>
            <a:ext cx="4699847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46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,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rgbClr val="C6A100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3A0C376-1A0C-4223-9A4A-1AFA672F8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912" y="1131888"/>
            <a:ext cx="4906888" cy="36048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marR="0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/>
            </a:lvl2pPr>
            <a:lvl3pPr>
              <a:buClr>
                <a:schemeClr val="tx2"/>
              </a:buClr>
              <a:defRPr sz="10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 dirty="0"/>
              <a:t>First title on the agenda</a:t>
            </a:r>
          </a:p>
          <a:p>
            <a:r>
              <a:rPr lang="en-US" dirty="0"/>
              <a:t>Second title on the agenda</a:t>
            </a:r>
          </a:p>
          <a:p>
            <a:pPr lvl="1"/>
            <a:r>
              <a:rPr lang="en-US" dirty="0"/>
              <a:t>A subheading to the agenda</a:t>
            </a:r>
          </a:p>
          <a:p>
            <a:pPr marL="628650" marR="0" lvl="2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 subheading to the agenda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F9DC7E-0070-4021-9DA2-59DE75CB13AC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0D9DBF6-448F-4204-8CCF-FC8865B231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38A300-1CF2-4248-8331-44090AC966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6953" y="693738"/>
            <a:ext cx="4699847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29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aux,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3655E-174A-4B17-A2EB-D421D03B29EA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ADD7F2-A6FF-4174-9D59-0AF2D4FD3748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C787561-0762-4601-B03E-89DE8FBFD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912" y="1131888"/>
            <a:ext cx="4906888" cy="36048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marR="0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/>
            </a:lvl2pPr>
            <a:lvl3pPr>
              <a:buClr>
                <a:schemeClr val="tx2"/>
              </a:buClr>
              <a:defRPr sz="10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 dirty="0"/>
              <a:t>First title on the agenda</a:t>
            </a:r>
          </a:p>
          <a:p>
            <a:r>
              <a:rPr lang="en-US" dirty="0"/>
              <a:t>Second title on the agenda</a:t>
            </a:r>
          </a:p>
          <a:p>
            <a:pPr lvl="1"/>
            <a:r>
              <a:rPr lang="en-US" dirty="0"/>
              <a:t>A subheading to the agenda</a:t>
            </a:r>
          </a:p>
          <a:p>
            <a:pPr marL="628650" marR="0" lvl="2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 subheading to the agenda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FCBAD5-EBED-455A-AC42-6D2A878E1A36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2964C40-57C1-451E-882D-7D31ABE0B5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45C293E-8D44-4BE2-B74E-3202AEF71F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6953" y="693738"/>
            <a:ext cx="4699847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92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FEB3E111-E551-4855-99A3-92F95B2E0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22"/>
          <a:stretch/>
        </p:blipFill>
        <p:spPr>
          <a:xfrm>
            <a:off x="-252536" y="-92546"/>
            <a:ext cx="9828221" cy="52360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552" y="2860502"/>
            <a:ext cx="5328592" cy="1034058"/>
          </a:xfrm>
          <a:prstGeom prst="rect">
            <a:avLst/>
          </a:prstGeom>
        </p:spPr>
        <p:txBody>
          <a:bodyPr anchor="b" anchorCtr="0"/>
          <a:lstStyle>
            <a:lvl1pPr algn="l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1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502" y="3779996"/>
            <a:ext cx="5329238" cy="3592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5405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y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DB8EC36-816B-4505-8D56-B11D19C3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116" y="4691459"/>
            <a:ext cx="1087780" cy="2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9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rdeaux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C0CBCEC-3264-4356-92AB-3767CB8681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116" y="4691459"/>
            <a:ext cx="1087780" cy="2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7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chestra 7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3934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50" name="Picture 2" descr="https://www.qmatic.com/globalassets/2017/products/orchestra/orchestra7/orchestra-prod-bg-1440.jpg">
            <a:extLst>
              <a:ext uri="{FF2B5EF4-FFF2-40B4-BE49-F238E27FC236}">
                <a16:creationId xmlns:a16="http://schemas.microsoft.com/office/drawing/2014/main" id="{FF201E2C-A214-4168-B34B-901A1D39C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39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qmatic.com/globalassets/2017/products/orchestra/orchestra7/orchestra7-logo-350px.png">
            <a:extLst>
              <a:ext uri="{FF2B5EF4-FFF2-40B4-BE49-F238E27FC236}">
                <a16:creationId xmlns:a16="http://schemas.microsoft.com/office/drawing/2014/main" id="{84C2D44C-65FC-43D0-9BEE-51B89287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37" y="4736463"/>
            <a:ext cx="1187084" cy="2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616B3A-2936-4ADF-A765-0D8A67B86553}"/>
              </a:ext>
            </a:extLst>
          </p:cNvPr>
          <p:cNvSpPr/>
          <p:nvPr/>
        </p:nvSpPr>
        <p:spPr>
          <a:xfrm>
            <a:off x="0" y="1"/>
            <a:ext cx="9144000" cy="3934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2" descr="https://www.qmatic.com/globalassets/2017/products/orchestra/orchestra7/orchestra-prod-bg-1440.jpg">
            <a:extLst>
              <a:ext uri="{FF2B5EF4-FFF2-40B4-BE49-F238E27FC236}">
                <a16:creationId xmlns:a16="http://schemas.microsoft.com/office/drawing/2014/main" id="{4A93B10E-E3BB-49BF-9E89-DC4DAE742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39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qmatic.com/globalassets/2017/products/orchestra/orchestra7/orchestra7-logo-350px.png">
            <a:extLst>
              <a:ext uri="{FF2B5EF4-FFF2-40B4-BE49-F238E27FC236}">
                <a16:creationId xmlns:a16="http://schemas.microsoft.com/office/drawing/2014/main" id="{3393FB31-B712-4150-AD01-1F931EDC1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37" y="4736463"/>
            <a:ext cx="1187084" cy="2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C6D1DB-BBD7-4D5D-AED1-8D71E2557A5F}"/>
              </a:ext>
            </a:extLst>
          </p:cNvPr>
          <p:cNvSpPr/>
          <p:nvPr/>
        </p:nvSpPr>
        <p:spPr>
          <a:xfrm>
            <a:off x="0" y="1"/>
            <a:ext cx="9144000" cy="3934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2" descr="https://www.qmatic.com/globalassets/2017/products/orchestra/orchestra7/orchestra-prod-bg-1440.jpg">
            <a:extLst>
              <a:ext uri="{FF2B5EF4-FFF2-40B4-BE49-F238E27FC236}">
                <a16:creationId xmlns:a16="http://schemas.microsoft.com/office/drawing/2014/main" id="{D9D6FA63-CA49-459E-9364-8E91EDC6E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39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qmatic.com/globalassets/2017/products/orchestra/orchestra7/orchestra7-logo-350px.png">
            <a:extLst>
              <a:ext uri="{FF2B5EF4-FFF2-40B4-BE49-F238E27FC236}">
                <a16:creationId xmlns:a16="http://schemas.microsoft.com/office/drawing/2014/main" id="{BA26283D-F74A-4CB8-959E-4DD8094E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37" y="4736463"/>
            <a:ext cx="1187084" cy="2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8073672-C4A8-4893-9133-435CF3352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928" y="1906785"/>
            <a:ext cx="3582144" cy="13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 userDrawn="1"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C7CD0B2-0E95-42F0-9893-E6007F69B018}"/>
              </a:ext>
            </a:extLst>
          </p:cNvPr>
          <p:cNvSpPr/>
          <p:nvPr userDrawn="1"/>
        </p:nvSpPr>
        <p:spPr>
          <a:xfrm>
            <a:off x="506705" y="338376"/>
            <a:ext cx="71259" cy="28915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61866-4C3C-4740-8596-1983238C97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958" y="282930"/>
            <a:ext cx="1439862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Agenda</a:t>
            </a:r>
            <a:endParaRPr lang="sv-S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DADC16C-A323-4CD5-BA7B-608A2BD880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1131888"/>
            <a:ext cx="6480357" cy="2879725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indent="-216000">
              <a:lnSpc>
                <a:spcPct val="15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/>
              <a:t>First title on the agenda</a:t>
            </a:r>
          </a:p>
          <a:p>
            <a:r>
              <a:rPr lang="en-US"/>
              <a:t>Second title on the agenda</a:t>
            </a:r>
          </a:p>
          <a:p>
            <a:pPr lvl="1"/>
            <a:r>
              <a:rPr lang="en-US"/>
              <a:t>A subheading to the agenda</a:t>
            </a:r>
          </a:p>
        </p:txBody>
      </p:sp>
    </p:spTree>
    <p:extLst>
      <p:ext uri="{BB962C8B-B14F-4D97-AF65-F5344CB8AC3E}">
        <p14:creationId xmlns:p14="http://schemas.microsoft.com/office/powerpoint/2010/main" val="2222413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Slide - Light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4698B-1E36-4D66-875D-5DCFADDC740D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38322-96B8-4372-9BD6-920C8CCD0897}"/>
              </a:ext>
            </a:extLst>
          </p:cNvPr>
          <p:cNvSpPr/>
          <p:nvPr userDrawn="1"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DBC39-1A7A-44C1-868A-BB935E53B535}"/>
              </a:ext>
            </a:extLst>
          </p:cNvPr>
          <p:cNvSpPr/>
          <p:nvPr userDrawn="1"/>
        </p:nvSpPr>
        <p:spPr>
          <a:xfrm>
            <a:off x="0" y="0"/>
            <a:ext cx="2843808" cy="51640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AD71781-0FCC-43CD-B45F-1C3946980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920" y="3292190"/>
            <a:ext cx="4318802" cy="31290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/>
              <a:t>Name of Moderator/Speaker</a:t>
            </a: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71B86DD-FA85-43FD-965B-0E61E789DB7D}"/>
                  </a:ext>
                </a:extLst>
              </p14:cNvPr>
              <p14:cNvContentPartPr/>
              <p14:nvPr userDrawn="1"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71B86DD-FA85-43FD-965B-0E61E789DB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F2E75180-BC1E-4AC4-B463-7C8B52B7E114}"/>
              </a:ext>
            </a:extLst>
          </p:cNvPr>
          <p:cNvSpPr/>
          <p:nvPr userDrawn="1"/>
        </p:nvSpPr>
        <p:spPr>
          <a:xfrm>
            <a:off x="506705" y="338376"/>
            <a:ext cx="71259" cy="28915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82CBE24A-D16D-4928-9F23-46319B318B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86853" y="1851025"/>
            <a:ext cx="2157413" cy="2160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 algn="ctr">
              <a:buFontTx/>
              <a:buNone/>
              <a:defRPr sz="1400" i="1"/>
            </a:lvl1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Insert photo</a:t>
            </a:r>
            <a:endParaRPr lang="sv-SE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043847F-AC6F-49C4-9B2D-31918643E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274" y="3507854"/>
            <a:ext cx="4319326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r>
              <a:rPr lang="en-US"/>
              <a:t>/role</a:t>
            </a:r>
            <a:endParaRPr lang="sv-S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79CF738-47DB-494E-8751-2DCCD88E0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560" y="282930"/>
            <a:ext cx="1707354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Introduction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7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0071" y="1640846"/>
            <a:ext cx="5328592" cy="602730"/>
          </a:xfrm>
          <a:prstGeom prst="rect">
            <a:avLst/>
          </a:prstGeom>
        </p:spPr>
        <p:txBody>
          <a:bodyPr anchor="b" anchorCtr="0"/>
          <a:lstStyle>
            <a:lvl1pPr algn="ctr">
              <a:defRPr sz="40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6378CF-2DEF-4648-882F-6C460F03CE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0071" y="2398080"/>
            <a:ext cx="5327650" cy="3698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Subheading of your presentation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129561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12866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343" y="168618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C70A198-C8E2-4931-B550-FACD208D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638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129561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12866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C70A198-C8E2-4931-B550-FACD208D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63888" cy="51435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20804CA-08F8-42C9-95B0-CD8CDDAB7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912" y="1131888"/>
            <a:ext cx="4906888" cy="36048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50000"/>
              </a:lnSpc>
              <a:buClr>
                <a:schemeClr val="accent3"/>
              </a:buClr>
              <a:defRPr sz="1400" b="1"/>
            </a:lvl1pPr>
            <a:lvl2pPr marL="396000" marR="0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/>
            </a:lvl2pPr>
            <a:lvl3pPr>
              <a:buClr>
                <a:schemeClr val="tx2"/>
              </a:buClr>
              <a:defRPr sz="10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US" dirty="0"/>
              <a:t>First title on the agenda</a:t>
            </a:r>
          </a:p>
          <a:p>
            <a:r>
              <a:rPr lang="en-US" dirty="0"/>
              <a:t>Second title on the agenda</a:t>
            </a:r>
          </a:p>
          <a:p>
            <a:pPr lvl="1"/>
            <a:r>
              <a:rPr lang="en-US" dirty="0"/>
              <a:t>A subheading to the agenda</a:t>
            </a:r>
          </a:p>
          <a:p>
            <a:pPr marL="628650" marR="0" lvl="2" indent="-2160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 subheading to the 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489EC-775A-45D7-A180-C5CA8F1411E7}"/>
              </a:ext>
            </a:extLst>
          </p:cNvPr>
          <p:cNvSpPr/>
          <p:nvPr userDrawn="1"/>
        </p:nvSpPr>
        <p:spPr>
          <a:xfrm>
            <a:off x="3844549" y="405051"/>
            <a:ext cx="71259" cy="50518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99C61D-BFD9-4537-A202-2C46BC0A60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802" y="349605"/>
            <a:ext cx="4717998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Subject</a:t>
            </a:r>
            <a:endParaRPr lang="sv-S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5A12B09-9CE6-4CB0-8A1F-9B5FB8822E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6953" y="693738"/>
            <a:ext cx="4699847" cy="288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940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1 Title Cont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1529" y="843558"/>
            <a:ext cx="8415935" cy="3888432"/>
          </a:xfrm>
          <a:prstGeom prst="rect">
            <a:avLst/>
          </a:prstGeom>
        </p:spPr>
        <p:txBody>
          <a:bodyPr lIns="36000" tIns="36000" rIns="36000" bIns="36000">
            <a:normAutofit/>
          </a:bodyPr>
          <a:lstStyle>
            <a:lvl1pPr marL="108000" indent="-108000">
              <a:spcBef>
                <a:spcPts val="600"/>
              </a:spcBef>
              <a:buClr>
                <a:schemeClr val="bg1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32000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40000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48000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noProof="0"/>
              <a:t>Third level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noProof="0"/>
              <a:t>Fourth level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FB891-049F-4830-AE32-C5A277F2BB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© Qmatic AB | Sales Demo Server Manual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44A2F-658C-4E14-BF10-7C8344E81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| Page </a:t>
            </a:r>
            <a:fld id="{F18BFA37-AD96-49D7-A0C0-74A2D81972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E2325C-573D-4B1C-9EFA-C6220E07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58668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ld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79912" y="205979"/>
            <a:ext cx="4906888" cy="857250"/>
          </a:xfrm>
        </p:spPr>
        <p:txBody>
          <a:bodyPr>
            <a:normAutofit/>
          </a:bodyPr>
          <a:lstStyle>
            <a:lvl1pPr algn="l">
              <a:defRPr sz="3200" b="0" i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779912" y="1275606"/>
            <a:ext cx="4906888" cy="3243262"/>
          </a:xfrm>
        </p:spPr>
        <p:txBody>
          <a:bodyPr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2000" b="0" i="0">
                <a:latin typeface="Arial"/>
                <a:cs typeface="Arial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5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E28C74-8C7E-4A66-994D-6A2AFD002EEB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3655E-174A-4B17-A2EB-D421D03B29EA}"/>
              </a:ext>
            </a:extLst>
          </p:cNvPr>
          <p:cNvSpPr/>
          <p:nvPr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ADD7F2-A6FF-4174-9D59-0AF2D4FD3748}"/>
              </a:ext>
            </a:extLst>
          </p:cNvPr>
          <p:cNvSpPr/>
          <p:nvPr userDrawn="1"/>
        </p:nvSpPr>
        <p:spPr>
          <a:xfrm>
            <a:off x="0" y="0"/>
            <a:ext cx="35638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632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man, indoor, table&#10;&#10;Description automatically generated">
            <a:extLst>
              <a:ext uri="{FF2B5EF4-FFF2-40B4-BE49-F238E27FC236}">
                <a16:creationId xmlns:a16="http://schemas.microsoft.com/office/drawing/2014/main" id="{9662F881-A9B0-4F45-885E-0F23835690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05" y="4763"/>
            <a:ext cx="9149705" cy="52452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C3A80C0-ECD0-4680-A4ED-8C9BBEF0C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158" y="398563"/>
            <a:ext cx="5328592" cy="882577"/>
          </a:xfrm>
          <a:prstGeom prst="rect">
            <a:avLst/>
          </a:prstGeom>
        </p:spPr>
        <p:txBody>
          <a:bodyPr anchor="b" anchorCtr="0"/>
          <a:lstStyle>
            <a:lvl1pPr algn="r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2</a:t>
            </a:r>
            <a:br>
              <a:rPr lang="en-US"/>
            </a:br>
            <a:endParaRPr lang="sv-S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FD1345-1E7C-4ACF-8755-65FCE66DD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8203" y="1287272"/>
            <a:ext cx="5329238" cy="359271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7507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lver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FF827EE-4EC6-444A-A1E1-52814499904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55B0E14-F156-4B37-9DB3-0FA1AC8D3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4">
            <a:extLst>
              <a:ext uri="{FF2B5EF4-FFF2-40B4-BE49-F238E27FC236}">
                <a16:creationId xmlns:a16="http://schemas.microsoft.com/office/drawing/2014/main" id="{E1EC2D95-ADB7-4D15-9B00-B9DF9E137D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A79A9F0-FD42-4659-B03F-A043F0FA8F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4">
            <a:extLst>
              <a:ext uri="{FF2B5EF4-FFF2-40B4-BE49-F238E27FC236}">
                <a16:creationId xmlns:a16="http://schemas.microsoft.com/office/drawing/2014/main" id="{5EDF0B50-B08E-464D-A0F5-EBE87D458E7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l"/>
            <a:endParaRPr lang="en-US" sz="3750" spc="-225">
              <a:solidFill>
                <a:schemeClr val="accent1"/>
              </a:solidFill>
              <a:latin typeface="+mj-lt"/>
              <a:cs typeface="Raleway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8F07EE7-A0A4-4E94-85FD-785D48FC2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321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Offering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A3AF061-D05A-438F-9408-32A5F507DA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BAAD5850-B604-49EB-9D32-EF3FE1C5E2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6952" y="4507431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746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C51AFE14-882B-48BE-9E65-7CF6AD9F3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0677" y="0"/>
            <a:ext cx="9724677" cy="51444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158" y="398563"/>
            <a:ext cx="5328592" cy="882577"/>
          </a:xfrm>
          <a:prstGeom prst="rect">
            <a:avLst/>
          </a:prstGeom>
        </p:spPr>
        <p:txBody>
          <a:bodyPr anchor="b" anchorCtr="0"/>
          <a:lstStyle>
            <a:lvl1pPr algn="r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3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8203" y="1287272"/>
            <a:ext cx="5329238" cy="359271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892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1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FEB3E111-E551-4855-99A3-92F95B2E0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22"/>
          <a:stretch/>
        </p:blipFill>
        <p:spPr>
          <a:xfrm>
            <a:off x="-252536" y="-92546"/>
            <a:ext cx="9828221" cy="52360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552" y="2860502"/>
            <a:ext cx="5328592" cy="1034058"/>
          </a:xfrm>
          <a:prstGeom prst="rect">
            <a:avLst/>
          </a:prstGeom>
        </p:spPr>
        <p:txBody>
          <a:bodyPr anchor="b" anchorCtr="0"/>
          <a:lstStyle>
            <a:lvl1pPr algn="l">
              <a:defRPr sz="28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Chapter 1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502" y="3779996"/>
            <a:ext cx="5329238" cy="3592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69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5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woman, man&#10;&#10;Description automatically generated">
            <a:extLst>
              <a:ext uri="{FF2B5EF4-FFF2-40B4-BE49-F238E27FC236}">
                <a16:creationId xmlns:a16="http://schemas.microsoft.com/office/drawing/2014/main" id="{A196D80D-8797-4456-B3E6-86A185EFBE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8216" y="395593"/>
            <a:ext cx="3814314" cy="1034058"/>
          </a:xfrm>
          <a:prstGeom prst="rect">
            <a:avLst/>
          </a:prstGeom>
        </p:spPr>
        <p:txBody>
          <a:bodyPr anchor="b" anchorCtr="0"/>
          <a:lstStyle>
            <a:lvl1pPr algn="r">
              <a:defRPr sz="2800" b="1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r>
              <a:rPr lang="en-US"/>
              <a:t>Chapter 5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8216" y="1315087"/>
            <a:ext cx="3814910" cy="359271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900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6 - Splash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building, outdoor, woman&#10;&#10;Description automatically generated">
            <a:extLst>
              <a:ext uri="{FF2B5EF4-FFF2-40B4-BE49-F238E27FC236}">
                <a16:creationId xmlns:a16="http://schemas.microsoft.com/office/drawing/2014/main" id="{6742F41C-0E6F-4AB9-B3E6-3DFC86877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F9834F-C38F-40BF-823C-ADA584C9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94" y="428120"/>
            <a:ext cx="4101886" cy="1034058"/>
          </a:xfrm>
          <a:prstGeom prst="rect">
            <a:avLst/>
          </a:prstGeom>
        </p:spPr>
        <p:txBody>
          <a:bodyPr anchor="b" anchorCtr="0"/>
          <a:lstStyle>
            <a:lvl1pPr algn="l">
              <a:defRPr sz="28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Chapter 6</a:t>
            </a:r>
            <a:br>
              <a:rPr lang="en-US"/>
            </a:br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14:cNvPr>
              <p14:cNvContentPartPr/>
              <p14:nvPr/>
            </p14:nvContentPartPr>
            <p14:xfrm>
              <a:off x="4870149" y="58669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413537-B1A5-4297-83C9-D62B2F9372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149" y="5776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ED6897D-8880-40CA-8C2F-02F7BFB97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4B42-EBE3-44C9-9C90-DDC8C90EA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347614"/>
            <a:ext cx="4101936" cy="3592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297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14160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64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77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63" r:id="rId11"/>
    <p:sldLayoutId id="2147483964" r:id="rId12"/>
    <p:sldLayoutId id="2147483966" r:id="rId13"/>
    <p:sldLayoutId id="2147483967" r:id="rId14"/>
    <p:sldLayoutId id="2147483968" r:id="rId15"/>
    <p:sldLayoutId id="2147483969" r:id="rId16"/>
    <p:sldLayoutId id="2147483933" r:id="rId17"/>
    <p:sldLayoutId id="2147483965" r:id="rId18"/>
    <p:sldLayoutId id="2147483934" r:id="rId19"/>
    <p:sldLayoutId id="2147483935" r:id="rId20"/>
    <p:sldLayoutId id="2147483936" r:id="rId21"/>
    <p:sldLayoutId id="2147483937" r:id="rId22"/>
    <p:sldLayoutId id="2147483938" r:id="rId23"/>
    <p:sldLayoutId id="2147483939" r:id="rId24"/>
    <p:sldLayoutId id="2147483940" r:id="rId25"/>
    <p:sldLayoutId id="2147483941" r:id="rId26"/>
    <p:sldLayoutId id="2147483971" r:id="rId27"/>
    <p:sldLayoutId id="2147483942" r:id="rId28"/>
    <p:sldLayoutId id="2147483943" r:id="rId29"/>
    <p:sldLayoutId id="2147483944" r:id="rId30"/>
    <p:sldLayoutId id="2147483945" r:id="rId31"/>
    <p:sldLayoutId id="2147483946" r:id="rId32"/>
    <p:sldLayoutId id="2147483947" r:id="rId33"/>
    <p:sldLayoutId id="2147483948" r:id="rId34"/>
    <p:sldLayoutId id="2147483949" r:id="rId35"/>
    <p:sldLayoutId id="2147483979" r:id="rId36"/>
    <p:sldLayoutId id="2147483950" r:id="rId37"/>
    <p:sldLayoutId id="2147483951" r:id="rId38"/>
    <p:sldLayoutId id="2147483952" r:id="rId39"/>
    <p:sldLayoutId id="2147483953" r:id="rId40"/>
    <p:sldLayoutId id="2147483954" r:id="rId41"/>
    <p:sldLayoutId id="2147483955" r:id="rId42"/>
    <p:sldLayoutId id="2147483956" r:id="rId43"/>
    <p:sldLayoutId id="2147483853" r:id="rId44"/>
    <p:sldLayoutId id="2147483862" r:id="rId45"/>
    <p:sldLayoutId id="2147483888" r:id="rId46"/>
    <p:sldLayoutId id="2147483980" r:id="rId47"/>
    <p:sldLayoutId id="2147483972" r:id="rId48"/>
    <p:sldLayoutId id="2147483974" r:id="rId49"/>
    <p:sldLayoutId id="2147483975" r:id="rId50"/>
    <p:sldLayoutId id="2147483976" r:id="rId51"/>
    <p:sldLayoutId id="2147483978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A8002E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A8002E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A8002E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A8002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2925" indent="-36195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628650" indent="-26670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809625" indent="-266700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990600" indent="-276225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35.jpg"/><Relationship Id="rId5" Type="http://schemas.openxmlformats.org/officeDocument/2006/relationships/image" Target="../media/image32.jp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39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6" Type="http://schemas.openxmlformats.org/officeDocument/2006/relationships/image" Target="../media/image42.jpg"/><Relationship Id="rId5" Type="http://schemas.openxmlformats.org/officeDocument/2006/relationships/image" Target="../media/image32.jp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43.jpg"/><Relationship Id="rId5" Type="http://schemas.openxmlformats.org/officeDocument/2006/relationships/image" Target="../media/image32.jp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A6A8-A921-430F-A817-9C7D08975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83" y="102742"/>
            <a:ext cx="4592547" cy="1839074"/>
          </a:xfrm>
          <a:prstGeom prst="rect">
            <a:avLst/>
          </a:prstGeom>
        </p:spPr>
        <p:txBody>
          <a:bodyPr anchor="t"/>
          <a:lstStyle/>
          <a:p>
            <a:r>
              <a:rPr lang="ru-RU" sz="2400" dirty="0" smtClean="0"/>
              <a:t>Сервис по </a:t>
            </a:r>
            <a:r>
              <a:rPr lang="ru-RU" sz="2400" dirty="0"/>
              <a:t>поиску и подбору животных, содержащихся в </a:t>
            </a:r>
            <a:r>
              <a:rPr lang="ru-RU" sz="2400" dirty="0" smtClean="0"/>
              <a:t>приютах, реализованный в МФЦ Ленинградской области</a:t>
            </a:r>
            <a:r>
              <a:rPr lang="ru-RU" dirty="0"/>
              <a:t/>
            </a:r>
            <a:br>
              <a:rPr lang="ru-RU" dirty="0"/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C42EA-8E8A-4593-92CC-4572407C1F89}"/>
              </a:ext>
            </a:extLst>
          </p:cNvPr>
          <p:cNvSpPr/>
          <p:nvPr/>
        </p:nvSpPr>
        <p:spPr>
          <a:xfrm>
            <a:off x="354511" y="2382654"/>
            <a:ext cx="1010387" cy="101039"/>
          </a:xfrm>
          <a:prstGeom prst="rect">
            <a:avLst/>
          </a:prstGeom>
          <a:solidFill>
            <a:srgbClr val="A02C0C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3F92E37-6236-424D-B80C-620C4BBACB67}"/>
              </a:ext>
            </a:extLst>
          </p:cNvPr>
          <p:cNvSpPr txBox="1">
            <a:spLocks/>
          </p:cNvSpPr>
          <p:nvPr/>
        </p:nvSpPr>
        <p:spPr>
          <a:xfrm>
            <a:off x="500414" y="2143125"/>
            <a:ext cx="4906888" cy="85725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b="1" dirty="0">
              <a:solidFill>
                <a:schemeClr val="tx1"/>
              </a:solidFill>
              <a:ea typeface="ＭＳ Ｐゴシック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89" y="3945252"/>
            <a:ext cx="4448711" cy="1198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3" y="2596623"/>
            <a:ext cx="2158730" cy="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F5384A-DB8E-4801-BE8D-FACD6A59B9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16388" y="342900"/>
            <a:ext cx="2741612" cy="288439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3300"/>
                </a:solidFill>
              </a:rPr>
              <a:t>«Директор МФЦ – на связи!»</a:t>
            </a:r>
          </a:p>
          <a:p>
            <a:endParaRPr lang="ru-RU" sz="2400" dirty="0" smtClean="0">
              <a:solidFill>
                <a:srgbClr val="FF3300"/>
              </a:solidFill>
            </a:endParaRPr>
          </a:p>
          <a:p>
            <a:pPr marL="0" indent="0">
              <a:buNone/>
            </a:pPr>
            <a:r>
              <a:rPr lang="ru-RU" sz="2000" dirty="0" smtClean="0"/>
              <a:t>13 декабря 2021 г.  </a:t>
            </a:r>
          </a:p>
          <a:p>
            <a:pPr marL="0" indent="0">
              <a:buNone/>
            </a:pPr>
            <a:r>
              <a:rPr lang="ru-RU" sz="2000" dirty="0" smtClean="0"/>
              <a:t>Прямой эфир ГБУ ЛО «МФЦ» совместно с управлением ветеринарии Ленинградской области </a:t>
            </a:r>
            <a:endParaRPr lang="en-US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3" y="4539904"/>
            <a:ext cx="1246012" cy="505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0" y="4576065"/>
            <a:ext cx="2106706" cy="567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15" y="0"/>
            <a:ext cx="5242112" cy="5242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16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C9FD4E-3E79-4728-9E6C-746263D02B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79912" y="2151529"/>
            <a:ext cx="4906888" cy="2585228"/>
          </a:xfrm>
        </p:spPr>
        <p:txBody>
          <a:bodyPr/>
          <a:lstStyle/>
          <a:p>
            <a:pPr marL="0" indent="0">
              <a:buNone/>
            </a:pPr>
            <a:r>
              <a:rPr lang="ru-RU" b="0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3300"/>
                </a:solidFill>
              </a:rPr>
              <a:t>Поддержка творческих акций </a:t>
            </a:r>
          </a:p>
          <a:p>
            <a:endParaRPr lang="ru-RU" b="0" dirty="0">
              <a:solidFill>
                <a:srgbClr val="FF3300"/>
              </a:solidFill>
            </a:endParaRPr>
          </a:p>
          <a:p>
            <a:endParaRPr lang="ru-RU" b="0" dirty="0" smtClean="0">
              <a:solidFill>
                <a:srgbClr val="FF3300"/>
              </a:solidFill>
            </a:endParaRPr>
          </a:p>
          <a:p>
            <a:r>
              <a:rPr lang="ru-RU" b="0" dirty="0" smtClean="0">
                <a:solidFill>
                  <a:srgbClr val="FF3300"/>
                </a:solidFill>
              </a:rPr>
              <a:t>Поэтический </a:t>
            </a:r>
            <a:r>
              <a:rPr lang="ru-RU" b="0" dirty="0" smtClean="0">
                <a:solidFill>
                  <a:srgbClr val="FF3300"/>
                </a:solidFill>
              </a:rPr>
              <a:t>флэш-моб, </a:t>
            </a:r>
            <a:r>
              <a:rPr lang="ru-RU" b="0" dirty="0" smtClean="0">
                <a:solidFill>
                  <a:srgbClr val="FF3300"/>
                </a:solidFill>
              </a:rPr>
              <a:t>творческие конкурсы, выставки детского рисунка в МФЦ</a:t>
            </a:r>
            <a:endParaRPr lang="ru-RU" b="0" dirty="0">
              <a:solidFill>
                <a:srgbClr val="FF33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05" y="3908612"/>
            <a:ext cx="3771432" cy="10914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1" y="2841811"/>
            <a:ext cx="3579925" cy="2375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0024" cy="3039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182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856CAFD-C749-46C5-9DAF-0AA05624E517}"/>
              </a:ext>
            </a:extLst>
          </p:cNvPr>
          <p:cNvSpPr txBox="1">
            <a:spLocks/>
          </p:cNvSpPr>
          <p:nvPr/>
        </p:nvSpPr>
        <p:spPr>
          <a:xfrm>
            <a:off x="2118556" y="1864004"/>
            <a:ext cx="4906888" cy="1586964"/>
          </a:xfrm>
          <a:prstGeom prst="rect">
            <a:avLst/>
          </a:prstGeom>
        </p:spPr>
        <p:txBody>
          <a:bodyPr/>
          <a:lstStyle>
            <a:lvl1pPr marL="252000" indent="-252000" defTabSz="457200" eaLnBrk="1" hangingPunct="1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400" b="1">
                <a:latin typeface="+mn-lt"/>
                <a:ea typeface="ＭＳ Ｐゴシック" charset="0"/>
                <a:cs typeface="ＭＳ Ｐゴシック" charset="0"/>
              </a:defRPr>
            </a:lvl1pPr>
            <a:lvl2pPr marL="396000" marR="0" lvl="1" indent="-216000" defTabSz="457200" eaLnBrk="1" latinLnBrk="0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1200">
                <a:latin typeface="+mn-lt"/>
                <a:ea typeface="ＭＳ Ｐゴシック" charset="0"/>
              </a:defRPr>
            </a:lvl2pPr>
            <a:lvl3pPr marL="628650" indent="-266700" defTabSz="45720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000">
                <a:latin typeface="+mn-lt"/>
                <a:ea typeface="ＭＳ Ｐゴシック" charset="0"/>
              </a:defRPr>
            </a:lvl3pPr>
            <a:lvl4pPr marL="809625" indent="-266700" defTabSz="457200" eaLnBrk="1" hangingPunct="1"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§"/>
              <a:defRPr sz="1400">
                <a:latin typeface="+mn-lt"/>
                <a:ea typeface="ＭＳ Ｐゴシック" charset="0"/>
              </a:defRPr>
            </a:lvl4pPr>
            <a:lvl5pPr marL="990600" indent="-276225" defTabSz="457200" eaLnBrk="1" hangingPunct="1"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§"/>
              <a:defRPr sz="1400">
                <a:latin typeface="+mn-lt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17A0B7-7AF4-4C60-A859-BF08A9C6E028}"/>
              </a:ext>
            </a:extLst>
          </p:cNvPr>
          <p:cNvSpPr txBox="1">
            <a:spLocks/>
          </p:cNvSpPr>
          <p:nvPr/>
        </p:nvSpPr>
        <p:spPr>
          <a:xfrm>
            <a:off x="3091433" y="1864004"/>
            <a:ext cx="2961134" cy="60273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A8002E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ru-RU" b="1" dirty="0">
                <a:solidFill>
                  <a:schemeClr val="tx1"/>
                </a:solidFill>
              </a:rPr>
              <a:t>Спасибо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за внимание</a:t>
            </a:r>
            <a:r>
              <a:rPr lang="en-US" b="1" dirty="0">
                <a:solidFill>
                  <a:schemeClr val="tx1"/>
                </a:solidFill>
              </a:rPr>
              <a:t>!</a:t>
            </a:r>
            <a:endParaRPr lang="sv-SE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6" y="3233993"/>
            <a:ext cx="6624918" cy="1463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13" y="1007810"/>
            <a:ext cx="1246012" cy="505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300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 видео х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8EDBA32-DD6D-4948-8FC3-F2D5FF6ACE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75150" y="1246340"/>
            <a:ext cx="4768850" cy="3387573"/>
          </a:xfrm>
          <a:prstGeom prst="rect">
            <a:avLst/>
          </a:prstGeom>
        </p:spPr>
        <p:txBody>
          <a:bodyPr/>
          <a:lstStyle/>
          <a:p>
            <a:pPr marL="180000" lvl="1" indent="0" algn="just">
              <a:buNone/>
            </a:pPr>
            <a:r>
              <a:rPr lang="ru-RU" sz="1600" dirty="0" smtClean="0"/>
              <a:t>В рамках сотрудничества  </a:t>
            </a:r>
            <a:r>
              <a:rPr lang="ru-RU" sz="1600" dirty="0" smtClean="0"/>
              <a:t>с Управлением ветеринарии Ленинградской </a:t>
            </a:r>
            <a:r>
              <a:rPr lang="ru-RU" sz="1600" dirty="0" smtClean="0"/>
              <a:t>области были поставлены задачи: </a:t>
            </a:r>
            <a:endParaRPr lang="ru-RU" sz="1600" dirty="0" smtClean="0"/>
          </a:p>
          <a:p>
            <a:pPr marL="180000" lvl="1" indent="0" algn="just">
              <a:buNone/>
            </a:pPr>
            <a:endParaRPr lang="ru-RU" sz="1600" b="1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ru-RU" sz="1600" dirty="0" smtClean="0"/>
              <a:t>информирование </a:t>
            </a:r>
            <a:r>
              <a:rPr lang="ru-RU" sz="1600" dirty="0"/>
              <a:t>посетителей </a:t>
            </a:r>
            <a:r>
              <a:rPr lang="ru-RU" sz="1600" dirty="0" smtClean="0"/>
              <a:t>МФЦ Ленинградской области о </a:t>
            </a:r>
            <a:r>
              <a:rPr lang="ru-RU" sz="1600" dirty="0"/>
              <a:t>возможности подбора </a:t>
            </a:r>
            <a:r>
              <a:rPr lang="ru-RU" sz="1600" dirty="0" smtClean="0"/>
              <a:t>животных без владельцев  </a:t>
            </a:r>
            <a:r>
              <a:rPr lang="ru-RU" sz="1600" dirty="0"/>
              <a:t>из </a:t>
            </a:r>
            <a:r>
              <a:rPr lang="ru-RU" sz="1600" dirty="0" smtClean="0"/>
              <a:t>приютов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ru-RU" sz="1600" dirty="0" smtClean="0"/>
              <a:t>создание на базе ГБУ ЛО «МФЦ» сервиса по подбору животных из приютов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F5384A-DB8E-4801-BE8D-FACD6A59B9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16388" y="342900"/>
            <a:ext cx="5027612" cy="7493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3300"/>
                </a:solidFill>
              </a:rPr>
              <a:t>СЕРВИС «Мы </a:t>
            </a:r>
            <a:r>
              <a:rPr lang="ru-RU" sz="2400" dirty="0" smtClean="0">
                <a:solidFill>
                  <a:srgbClr val="FF3300"/>
                </a:solidFill>
              </a:rPr>
              <a:t>в ответе за тех, кого  </a:t>
            </a:r>
            <a:r>
              <a:rPr lang="ru-RU" sz="2400" dirty="0" smtClean="0">
                <a:solidFill>
                  <a:srgbClr val="FF3300"/>
                </a:solidFill>
              </a:rPr>
              <a:t>приручили» </a:t>
            </a:r>
            <a:endParaRPr lang="en-US" sz="2400" dirty="0">
              <a:solidFill>
                <a:srgbClr val="FF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9" y="4327258"/>
            <a:ext cx="1511054" cy="613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41" y="4315146"/>
            <a:ext cx="3075413" cy="8283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9" y="431513"/>
            <a:ext cx="3463657" cy="2643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064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60" y="4130210"/>
            <a:ext cx="3164440" cy="10132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872" y="285284"/>
            <a:ext cx="12133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latin typeface="+mj-lt"/>
                <a:ea typeface="Calibri" panose="020F0502020204030204" pitchFamily="34" charset="0"/>
              </a:rPr>
              <a:t>Сервис </a:t>
            </a:r>
            <a:r>
              <a:rPr lang="ru-RU" b="1" dirty="0">
                <a:solidFill>
                  <a:srgbClr val="FF3300"/>
                </a:solidFill>
                <a:latin typeface="+mj-lt"/>
                <a:ea typeface="Calibri" panose="020F0502020204030204" pitchFamily="34" charset="0"/>
              </a:rPr>
              <a:t>по подбору </a:t>
            </a:r>
            <a:r>
              <a:rPr lang="ru-RU" b="1" dirty="0" smtClean="0">
                <a:solidFill>
                  <a:srgbClr val="FF3300"/>
                </a:solidFill>
                <a:latin typeface="+mj-lt"/>
                <a:ea typeface="Calibri" panose="020F0502020204030204" pitchFamily="34" charset="0"/>
              </a:rPr>
              <a:t>животных  - реализован </a:t>
            </a:r>
          </a:p>
          <a:p>
            <a:r>
              <a:rPr lang="ru-RU" b="1" dirty="0" smtClean="0">
                <a:solidFill>
                  <a:srgbClr val="FF3300"/>
                </a:solidFill>
                <a:latin typeface="+mj-lt"/>
                <a:ea typeface="Calibri" panose="020F0502020204030204" pitchFamily="34" charset="0"/>
              </a:rPr>
              <a:t>на 13 площадках МФЦ  в 7 районах  области</a:t>
            </a:r>
          </a:p>
          <a:p>
            <a:endParaRPr lang="ru-RU" b="1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2" y="1020621"/>
            <a:ext cx="3969581" cy="3984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55" y="272138"/>
            <a:ext cx="1511054" cy="613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08" y="892610"/>
            <a:ext cx="3030047" cy="2675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6" y="1981573"/>
            <a:ext cx="1991119" cy="1327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244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60" y="4130210"/>
            <a:ext cx="3164440" cy="10132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5319" y="0"/>
            <a:ext cx="664956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Как это работает на практике в МФЦ?</a:t>
            </a:r>
            <a:endParaRPr lang="ru-RU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ru-RU" sz="1600" dirty="0" smtClean="0"/>
              <a:t>Шаг </a:t>
            </a:r>
            <a:r>
              <a:rPr lang="ru-RU" sz="1600" dirty="0" smtClean="0"/>
              <a:t>1: ИНФОМАТ и ИНФОСТОЛ - каждый посетитель МФЦ имеет доступ к этому </a:t>
            </a:r>
            <a:r>
              <a:rPr lang="ru-RU" sz="1600" dirty="0" smtClean="0"/>
              <a:t>специальному интерактивному оборудованию  и сервису </a:t>
            </a:r>
          </a:p>
          <a:p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55" y="272138"/>
            <a:ext cx="1511054" cy="6133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75" y="1094531"/>
            <a:ext cx="3810380" cy="25402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6192" y="1773780"/>
            <a:ext cx="3981232" cy="2758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7405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60" y="4130210"/>
            <a:ext cx="3164440" cy="10132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872" y="285284"/>
            <a:ext cx="12133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Как это работает на практике в МФЦ?</a:t>
            </a:r>
            <a:endParaRPr lang="ru-RU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/>
              <a:t>Шаг 2 – переход на сайт Управления ветеринарии ЛО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55" y="272138"/>
            <a:ext cx="1511054" cy="613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6" y="885448"/>
            <a:ext cx="5013788" cy="4198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609" y="1089937"/>
            <a:ext cx="3391078" cy="2994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416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C9FD4E-3E79-4728-9E6C-746263D02B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q"/>
            </a:pPr>
            <a:r>
              <a:rPr lang="ru-RU" b="0" dirty="0" smtClean="0"/>
              <a:t> Официальный сайт </a:t>
            </a:r>
            <a:r>
              <a:rPr lang="en-US" b="0" dirty="0" err="1"/>
              <a:t>mfc</a:t>
            </a:r>
            <a:r>
              <a:rPr lang="ru-RU" b="0" dirty="0"/>
              <a:t>47.</a:t>
            </a:r>
            <a:r>
              <a:rPr lang="en-US" b="0" dirty="0" err="1"/>
              <a:t>ru</a:t>
            </a:r>
            <a:r>
              <a:rPr lang="en-US" b="0" dirty="0"/>
              <a:t>  </a:t>
            </a:r>
            <a:r>
              <a:rPr lang="ru-RU" b="0" dirty="0"/>
              <a:t> - </a:t>
            </a:r>
            <a:r>
              <a:rPr lang="ru-RU" b="0" dirty="0" smtClean="0"/>
              <a:t> баннер </a:t>
            </a:r>
            <a:r>
              <a:rPr lang="ru-RU" b="0" dirty="0"/>
              <a:t>«Мы в ответе за тех, кого приручили</a:t>
            </a:r>
            <a:r>
              <a:rPr lang="ru-RU" b="0" dirty="0" smtClean="0"/>
              <a:t>!» </a:t>
            </a:r>
            <a:r>
              <a:rPr lang="ru-RU" b="0" dirty="0"/>
              <a:t> </a:t>
            </a:r>
            <a:endParaRPr lang="ru-RU" b="0" dirty="0" smtClean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b="0" dirty="0" smtClean="0"/>
              <a:t>Социальные сети, рассылка по СМИ, интервью, привлечение информационных  ресурсов Правительства Ленинградской области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b="0" dirty="0" smtClean="0"/>
              <a:t>Трансляция социального ролика о проекте на мониторах в 43 подразделениях МФЦ ЛО</a:t>
            </a:r>
            <a:endParaRPr lang="ru-RU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3300"/>
                </a:solidFill>
              </a:rPr>
              <a:t>Рекламно-информационное продвижение: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05" y="3908612"/>
            <a:ext cx="3771432" cy="109148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8CC42EA-8E8A-4593-92CC-4572407C1F89}"/>
              </a:ext>
            </a:extLst>
          </p:cNvPr>
          <p:cNvSpPr/>
          <p:nvPr/>
        </p:nvSpPr>
        <p:spPr>
          <a:xfrm>
            <a:off x="3918165" y="299085"/>
            <a:ext cx="1010387" cy="101039"/>
          </a:xfrm>
          <a:prstGeom prst="rect">
            <a:avLst/>
          </a:prstGeom>
          <a:solidFill>
            <a:srgbClr val="A02C0C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endParaRPr lang="sv-SE" sz="3750">
              <a:solidFill>
                <a:schemeClr val="accent1"/>
              </a:solidFill>
              <a:cs typeface="Ralew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1523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F5384A-DB8E-4801-BE8D-FACD6A59B9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16388" y="342900"/>
            <a:ext cx="5027612" cy="288439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3300"/>
                </a:solidFill>
              </a:rPr>
              <a:t>«Директор МФЦ – на связи!»</a:t>
            </a:r>
          </a:p>
          <a:p>
            <a:endParaRPr lang="ru-RU" sz="2400" dirty="0" smtClean="0">
              <a:solidFill>
                <a:srgbClr val="FF3300"/>
              </a:solidFill>
            </a:endParaRPr>
          </a:p>
          <a:p>
            <a:pPr marL="0" indent="0">
              <a:buNone/>
            </a:pPr>
            <a:r>
              <a:rPr lang="ru-RU" sz="2000" dirty="0" smtClean="0"/>
              <a:t>13 декабря 2021 г.  </a:t>
            </a:r>
          </a:p>
          <a:p>
            <a:pPr marL="0" indent="0">
              <a:buNone/>
            </a:pPr>
            <a:r>
              <a:rPr lang="ru-RU" sz="2000" dirty="0" smtClean="0"/>
              <a:t>Прямой эфир ГБУ ЛО «МФЦ» совместно с управлением ветеринарии Ленинградской области </a:t>
            </a:r>
            <a:endParaRPr lang="en-US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9" y="4327258"/>
            <a:ext cx="1511054" cy="613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41" y="4315146"/>
            <a:ext cx="3075413" cy="828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0" y="342900"/>
            <a:ext cx="3968297" cy="2884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615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9" y="4327258"/>
            <a:ext cx="1511054" cy="613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64" y="4315146"/>
            <a:ext cx="3075413" cy="828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73" y="632565"/>
            <a:ext cx="5908903" cy="3219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653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5|2.5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5|2.5|1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5|2.5|14.4"/>
</p:tagLst>
</file>

<file path=ppt/theme/theme1.xml><?xml version="1.0" encoding="utf-8"?>
<a:theme xmlns:a="http://schemas.openxmlformats.org/drawingml/2006/main" name="Qmatic color palette">
  <a:themeElements>
    <a:clrScheme name="QMATIC">
      <a:dk1>
        <a:sysClr val="windowText" lastClr="000000"/>
      </a:dk1>
      <a:lt1>
        <a:srgbClr val="FFFFFF"/>
      </a:lt1>
      <a:dk2>
        <a:srgbClr val="C4C4C4"/>
      </a:dk2>
      <a:lt2>
        <a:srgbClr val="FFFFFF"/>
      </a:lt2>
      <a:accent1>
        <a:srgbClr val="555555"/>
      </a:accent1>
      <a:accent2>
        <a:srgbClr val="C4C4C4"/>
      </a:accent2>
      <a:accent3>
        <a:srgbClr val="A9023A"/>
      </a:accent3>
      <a:accent4>
        <a:srgbClr val="C6A100"/>
      </a:accent4>
      <a:accent5>
        <a:srgbClr val="C4C4C4"/>
      </a:accent5>
      <a:accent6>
        <a:srgbClr val="555555"/>
      </a:accent6>
      <a:hlink>
        <a:srgbClr val="FFFFFF"/>
      </a:hlink>
      <a:folHlink>
        <a:srgbClr val="000000"/>
      </a:folHlink>
    </a:clrScheme>
    <a:fontScheme name="Qmat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/>
      </a:spPr>
      <a:bodyPr wrap="square" rtlCol="0" anchor="ctr">
        <a:noAutofit/>
      </a:bodyPr>
      <a:lstStyle>
        <a:defPPr algn="l">
          <a:defRPr sz="3750" dirty="0" smtClean="0">
            <a:solidFill>
              <a:schemeClr val="accent1"/>
            </a:solidFill>
            <a:cs typeface="Raleway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12700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-2020-wip.pptx" id="{AEB61732-8C16-4C5C-87A5-162FA8746198}" vid="{C117B79B-1568-4291-96A7-1F78A4211B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572E495F7B441B20780B648DB3DCD" ma:contentTypeVersion="13" ma:contentTypeDescription="Create a new document." ma:contentTypeScope="" ma:versionID="f05958cd035dcfc4bdd410fb75771223">
  <xsd:schema xmlns:xsd="http://www.w3.org/2001/XMLSchema" xmlns:xs="http://www.w3.org/2001/XMLSchema" xmlns:p="http://schemas.microsoft.com/office/2006/metadata/properties" xmlns:ns3="3c6df7cf-57a1-4ec1-9f24-efd0341657dd" xmlns:ns4="0afd20f4-8923-4079-8160-716f8a6e85c8" targetNamespace="http://schemas.microsoft.com/office/2006/metadata/properties" ma:root="true" ma:fieldsID="6a0fe3e5923c06b6ce10fa0a22ef948e" ns3:_="" ns4:_="">
    <xsd:import namespace="3c6df7cf-57a1-4ec1-9f24-efd0341657dd"/>
    <xsd:import namespace="0afd20f4-8923-4079-8160-716f8a6e85c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df7cf-57a1-4ec1-9f24-efd034165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fd20f4-8923-4079-8160-716f8a6e85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BD140D-40AC-4AA9-85A0-D3B5E032E7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B47632-1B96-46F7-9AE1-9133C03FA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6df7cf-57a1-4ec1-9f24-efd0341657dd"/>
    <ds:schemaRef ds:uri="0afd20f4-8923-4079-8160-716f8a6e8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A05FD9-7165-4744-9A39-EFDD9C1F6DC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3c6df7cf-57a1-4ec1-9f24-efd0341657dd"/>
    <ds:schemaRef ds:uri="http://schemas.microsoft.com/office/infopath/2007/PartnerControls"/>
    <ds:schemaRef ds:uri="0afd20f4-8923-4079-8160-716f8a6e85c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286</TotalTime>
  <Words>328</Words>
  <Application>Microsoft Office PowerPoint</Application>
  <PresentationFormat>Экран (16:9)</PresentationFormat>
  <Paragraphs>54</Paragraphs>
  <Slides>12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Raleway</vt:lpstr>
      <vt:lpstr>Times New Roman</vt:lpstr>
      <vt:lpstr>Wingdings</vt:lpstr>
      <vt:lpstr>Qmatic color palette</vt:lpstr>
      <vt:lpstr>Сервис по поиску и подбору животных, содержащихся в приютах, реализованный в МФЦ Ленинградской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a solution</dc:title>
  <dc:creator>Henk Varkevisser</dc:creator>
  <cp:lastModifiedBy>Лариса Степановна Михайлова</cp:lastModifiedBy>
  <cp:revision>48</cp:revision>
  <dcterms:created xsi:type="dcterms:W3CDTF">2019-12-19T13:21:58Z</dcterms:created>
  <dcterms:modified xsi:type="dcterms:W3CDTF">2022-07-07T07:05:40Z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0x010100133572E495F7B441B20780B648DB3DCD</vt:lpwstr>
  </property>
</Properties>
</file>