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1001" r:id="rId2"/>
    <p:sldId id="1006" r:id="rId3"/>
    <p:sldId id="1007" r:id="rId4"/>
    <p:sldId id="1008" r:id="rId5"/>
    <p:sldId id="1010" r:id="rId6"/>
    <p:sldId id="1011" r:id="rId7"/>
    <p:sldId id="1012" r:id="rId8"/>
    <p:sldId id="1013" r:id="rId9"/>
    <p:sldId id="1014" r:id="rId10"/>
    <p:sldId id="1015" r:id="rId11"/>
    <p:sldId id="1016" r:id="rId12"/>
    <p:sldId id="1019" r:id="rId13"/>
    <p:sldId id="1020" r:id="rId14"/>
    <p:sldId id="1017" r:id="rId15"/>
    <p:sldId id="1021" r:id="rId16"/>
    <p:sldId id="1022" r:id="rId17"/>
    <p:sldId id="1023" r:id="rId18"/>
    <p:sldId id="1024" r:id="rId19"/>
    <p:sldId id="1025" r:id="rId20"/>
    <p:sldId id="1027" r:id="rId21"/>
    <p:sldId id="1028" r:id="rId22"/>
    <p:sldId id="1029" r:id="rId23"/>
    <p:sldId id="1030" r:id="rId24"/>
    <p:sldId id="1031" r:id="rId25"/>
    <p:sldId id="1032" r:id="rId26"/>
    <p:sldId id="1034" r:id="rId27"/>
    <p:sldId id="1036" r:id="rId28"/>
    <p:sldId id="1037" r:id="rId29"/>
    <p:sldId id="1033" r:id="rId30"/>
    <p:sldId id="1004" r:id="rId31"/>
  </p:sldIdLst>
  <p:sldSz cx="12192000" cy="6858000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0">
          <p15:clr>
            <a:srgbClr val="A4A3A4"/>
          </p15:clr>
        </p15:guide>
        <p15:guide id="5" orient="horz" pos="2144">
          <p15:clr>
            <a:srgbClr val="A4A3A4"/>
          </p15:clr>
        </p15:guide>
        <p15:guide id="6" orient="horz" pos="2141">
          <p15:clr>
            <a:srgbClr val="A4A3A4"/>
          </p15:clr>
        </p15:guide>
        <p15:guide id="7" pos="3109">
          <p15:clr>
            <a:srgbClr val="A4A3A4"/>
          </p15:clr>
        </p15:guide>
        <p15:guide id="8" pos="3126">
          <p15:clr>
            <a:srgbClr val="A4A3A4"/>
          </p15:clr>
        </p15:guide>
        <p15:guide id="9" orient="horz" pos="4573">
          <p15:clr>
            <a:srgbClr val="A4A3A4"/>
          </p15:clr>
        </p15:guide>
        <p15:guide id="10" orient="horz" pos="4567">
          <p15:clr>
            <a:srgbClr val="A4A3A4"/>
          </p15:clr>
        </p15:guide>
        <p15:guide id="11" pos="1458">
          <p15:clr>
            <a:srgbClr val="A4A3A4"/>
          </p15:clr>
        </p15:guide>
        <p15:guide id="12" pos="1465">
          <p15:clr>
            <a:srgbClr val="A4A3A4"/>
          </p15:clr>
        </p15:guide>
        <p15:guide id="13" orient="horz" pos="3137">
          <p15:clr>
            <a:srgbClr val="A4A3A4"/>
          </p15:clr>
        </p15:guide>
        <p15:guide id="14" orient="horz" pos="3133">
          <p15:clr>
            <a:srgbClr val="A4A3A4"/>
          </p15:clr>
        </p15:guide>
        <p15:guide id="15" orient="horz" pos="2148">
          <p15:clr>
            <a:srgbClr val="A4A3A4"/>
          </p15:clr>
        </p15:guide>
        <p15:guide id="16" orient="horz" pos="2145">
          <p15:clr>
            <a:srgbClr val="A4A3A4"/>
          </p15:clr>
        </p15:guide>
        <p15:guide id="17" orient="horz" pos="4581">
          <p15:clr>
            <a:srgbClr val="A4A3A4"/>
          </p15:clr>
        </p15:guide>
        <p15:guide id="18" orient="horz" pos="4575">
          <p15:clr>
            <a:srgbClr val="A4A3A4"/>
          </p15:clr>
        </p15:guide>
        <p15:guide id="19" pos="2148">
          <p15:clr>
            <a:srgbClr val="A4A3A4"/>
          </p15:clr>
        </p15:guide>
        <p15:guide id="20" pos="2159">
          <p15:clr>
            <a:srgbClr val="A4A3A4"/>
          </p15:clr>
        </p15:guide>
        <p15:guide id="21" pos="3137">
          <p15:clr>
            <a:srgbClr val="A4A3A4"/>
          </p15:clr>
        </p15:guide>
        <p15:guide id="22" pos="3154">
          <p15:clr>
            <a:srgbClr val="A4A3A4"/>
          </p15:clr>
        </p15:guide>
        <p15:guide id="23" pos="1471">
          <p15:clr>
            <a:srgbClr val="A4A3A4"/>
          </p15:clr>
        </p15:guide>
        <p15:guide id="24" pos="147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CC66"/>
    <a:srgbClr val="FFFFCC"/>
    <a:srgbClr val="CCFFCC"/>
    <a:srgbClr val="CCFFFF"/>
    <a:srgbClr val="FFFFFF"/>
    <a:srgbClr val="FF9900"/>
    <a:srgbClr val="FF3300"/>
    <a:srgbClr val="CCFF99"/>
    <a:srgbClr val="A98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52144" autoAdjust="0"/>
  </p:normalViewPr>
  <p:slideViewPr>
    <p:cSldViewPr>
      <p:cViewPr>
        <p:scale>
          <a:sx n="96" d="100"/>
          <a:sy n="96" d="100"/>
        </p:scale>
        <p:origin x="-1272" y="-5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10" y="-108"/>
      </p:cViewPr>
      <p:guideLst>
        <p:guide orient="horz" pos="3131"/>
        <p:guide orient="horz" pos="3127"/>
        <p:guide orient="horz" pos="2144"/>
        <p:guide orient="horz" pos="2141"/>
        <p:guide orient="horz" pos="4573"/>
        <p:guide orient="horz" pos="4567"/>
        <p:guide orient="horz" pos="3137"/>
        <p:guide orient="horz" pos="3133"/>
        <p:guide orient="horz" pos="2148"/>
        <p:guide orient="horz" pos="2145"/>
        <p:guide orient="horz" pos="4581"/>
        <p:guide orient="horz" pos="4575"/>
        <p:guide pos="2129"/>
        <p:guide pos="2140"/>
        <p:guide pos="3109"/>
        <p:guide pos="3126"/>
        <p:guide pos="1458"/>
        <p:guide pos="1465"/>
        <p:guide pos="2148"/>
        <p:guide pos="2159"/>
        <p:guide pos="3137"/>
        <p:guide pos="3154"/>
        <p:guide pos="1471"/>
        <p:guide pos="147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во исполнение Поручения Заместителя Председателя Правительства РФ А.В. Гордеева - 7 проверок                      </c:v>
                </c:pt>
                <c:pt idx="1">
                  <c:v>по контролю за исполненим предписаний -26 проверок</c:v>
                </c:pt>
                <c:pt idx="2">
                  <c:v>на основании мотивированного представления, по согласованию с Прокуратурой Л.О.-6 проверок</c:v>
                </c:pt>
                <c:pt idx="3">
                  <c:v>на основании обращений и сведений - 11 проверок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26</c:v>
                </c:pt>
                <c:pt idx="2">
                  <c:v>6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225803805774275"/>
          <c:y val="1.4274235570069682E-2"/>
          <c:w val="0.3331123323126276"/>
          <c:h val="0.93129636613146272"/>
        </c:manualLayout>
      </c:layout>
      <c:overlay val="0"/>
      <c:txPr>
        <a:bodyPr/>
        <a:lstStyle/>
        <a:p>
          <a:pPr>
            <a:def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explosion val="2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FF505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0448727763196267"/>
                  <c:y val="4.55533993539054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769880978419363"/>
                  <c:y val="-0.252583372864515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268026392534267"/>
                  <c:y val="1.1337255739828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678643554972295"/>
                  <c:y val="-1.98527915495553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Животноводческие предприятия</c:v>
                </c:pt>
                <c:pt idx="1">
                  <c:v>К(Ф)Х, ИП</c:v>
                </c:pt>
                <c:pt idx="2">
                  <c:v>Птицефабрика</c:v>
                </c:pt>
                <c:pt idx="3">
                  <c:v>Хранение и переработка животноводческой продукции</c:v>
                </c:pt>
                <c:pt idx="4">
                  <c:v>владельцы животных (ЛПХ)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</c:v>
                </c:pt>
                <c:pt idx="3">
                  <c:v>1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docs.cntd.ru/document/9004249" TargetMode="External"/><Relationship Id="rId1" Type="http://schemas.openxmlformats.org/officeDocument/2006/relationships/hyperlink" Target="http://docs.cntd.ru/document/564069031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docs.cntd.ru/document/9004249" TargetMode="External"/><Relationship Id="rId1" Type="http://schemas.openxmlformats.org/officeDocument/2006/relationships/hyperlink" Target="http://docs.cntd.ru/document/564069031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8AA40-F976-4B3C-AE2C-A6335BD0CB13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4A4113A-C0E1-4485-9BC3-014B0BC07F90}">
      <dgm:prSet phldrT="[Текст]" custT="1"/>
      <dgm:spPr/>
      <dgm:t>
        <a:bodyPr/>
        <a:lstStyle/>
        <a:p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основании внеплановых проверок – </a:t>
          </a:r>
          <a:r>
            <a: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40 протоколов</a:t>
          </a:r>
          <a:endParaRPr lang="ru-RU" sz="24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B343FA-D7FD-4F9B-B7DB-53C643E43528}" type="parTrans" cxnId="{42A73D00-4425-4592-A74B-7F0A1D4DEC3D}">
      <dgm:prSet/>
      <dgm:spPr/>
      <dgm:t>
        <a:bodyPr/>
        <a:lstStyle/>
        <a:p>
          <a:endParaRPr lang="ru-RU"/>
        </a:p>
      </dgm:t>
    </dgm:pt>
    <dgm:pt modelId="{8BA0D6C7-A857-4A80-978D-5B1236410CFE}" type="sibTrans" cxnId="{42A73D00-4425-4592-A74B-7F0A1D4DEC3D}">
      <dgm:prSet/>
      <dgm:spPr/>
      <dgm:t>
        <a:bodyPr/>
        <a:lstStyle/>
        <a:p>
          <a:endParaRPr lang="ru-RU"/>
        </a:p>
      </dgm:t>
    </dgm:pt>
    <dgm:pt modelId="{E6C5D948-2659-4F4D-A6B0-558558EFB1E2}">
      <dgm:prSet phldrT="[Текст]" custT="1"/>
      <dgm:spPr/>
      <dgm:t>
        <a:bodyPr/>
        <a:lstStyle/>
        <a:p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материалам поступившим из ОМВД, ГБУ ЛО СББЖ  и др. гос. органов( ст.28.1 КоАП РФ) – </a:t>
          </a:r>
          <a:r>
            <a: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27 протоколов</a:t>
          </a:r>
          <a:endParaRPr lang="ru-RU" sz="24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7B870-4A7D-49DD-BC27-381CB6A1BBA4}" type="parTrans" cxnId="{4C0DC483-BF15-4576-8FB1-AC1DFBBA8829}">
      <dgm:prSet/>
      <dgm:spPr/>
      <dgm:t>
        <a:bodyPr/>
        <a:lstStyle/>
        <a:p>
          <a:endParaRPr lang="ru-RU"/>
        </a:p>
      </dgm:t>
    </dgm:pt>
    <dgm:pt modelId="{649A9B8E-2724-4302-A796-C3BF3169413B}" type="sibTrans" cxnId="{4C0DC483-BF15-4576-8FB1-AC1DFBBA8829}">
      <dgm:prSet/>
      <dgm:spPr/>
      <dgm:t>
        <a:bodyPr/>
        <a:lstStyle/>
        <a:p>
          <a:endParaRPr lang="ru-RU"/>
        </a:p>
      </dgm:t>
    </dgm:pt>
    <dgm:pt modelId="{B46D931F-7D32-41C3-9DD0-4F30971B234C}">
      <dgm:prSet custT="1"/>
      <dgm:spPr/>
      <dgm:t>
        <a:bodyPr/>
        <a:lstStyle/>
        <a:p>
          <a:r>
            <a:rPr lang="ru-RU" sz="2400" b="1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Постановления прокурора о возбуждении производства об АП (ст.25 ФЗ»О прокуратуре РФ»)- </a:t>
          </a:r>
          <a:r>
            <a:rPr lang="ru-RU" sz="2400" b="1" i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 протоколов</a:t>
          </a:r>
          <a:endParaRPr lang="ru-RU" sz="2400" b="1" i="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3A9559-9180-430A-9456-D883602BFB5E}" type="parTrans" cxnId="{7A50258E-E257-47C7-B416-40C86FECB76A}">
      <dgm:prSet/>
      <dgm:spPr/>
      <dgm:t>
        <a:bodyPr/>
        <a:lstStyle/>
        <a:p>
          <a:endParaRPr lang="ru-RU"/>
        </a:p>
      </dgm:t>
    </dgm:pt>
    <dgm:pt modelId="{02582997-5FC7-470F-947F-4E7ACE294D88}" type="sibTrans" cxnId="{7A50258E-E257-47C7-B416-40C86FECB76A}">
      <dgm:prSet/>
      <dgm:spPr/>
      <dgm:t>
        <a:bodyPr/>
        <a:lstStyle/>
        <a:p>
          <a:endParaRPr lang="ru-RU"/>
        </a:p>
      </dgm:t>
    </dgm:pt>
    <dgm:pt modelId="{3ED48653-B302-4F1D-9449-2E75C23E915A}" type="pres">
      <dgm:prSet presAssocID="{8338AA40-F976-4B3C-AE2C-A6335BD0CB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E9F4867-0E8D-4B47-9A69-578EDBEED98B}" type="pres">
      <dgm:prSet presAssocID="{8338AA40-F976-4B3C-AE2C-A6335BD0CB13}" presName="Name1" presStyleCnt="0"/>
      <dgm:spPr/>
      <dgm:t>
        <a:bodyPr/>
        <a:lstStyle/>
        <a:p>
          <a:endParaRPr lang="ru-RU"/>
        </a:p>
      </dgm:t>
    </dgm:pt>
    <dgm:pt modelId="{9B6B6ECA-D422-40F6-AFE1-D0A1B90AC05B}" type="pres">
      <dgm:prSet presAssocID="{8338AA40-F976-4B3C-AE2C-A6335BD0CB13}" presName="cycle" presStyleCnt="0"/>
      <dgm:spPr/>
      <dgm:t>
        <a:bodyPr/>
        <a:lstStyle/>
        <a:p>
          <a:endParaRPr lang="ru-RU"/>
        </a:p>
      </dgm:t>
    </dgm:pt>
    <dgm:pt modelId="{6C37380C-DCC3-49D1-92B8-589782EC055F}" type="pres">
      <dgm:prSet presAssocID="{8338AA40-F976-4B3C-AE2C-A6335BD0CB13}" presName="srcNode" presStyleLbl="node1" presStyleIdx="0" presStyleCnt="3"/>
      <dgm:spPr/>
      <dgm:t>
        <a:bodyPr/>
        <a:lstStyle/>
        <a:p>
          <a:endParaRPr lang="ru-RU"/>
        </a:p>
      </dgm:t>
    </dgm:pt>
    <dgm:pt modelId="{7845FAF2-C3B4-457C-ACD9-0639A9D0EB33}" type="pres">
      <dgm:prSet presAssocID="{8338AA40-F976-4B3C-AE2C-A6335BD0CB13}" presName="conn" presStyleLbl="parChTrans1D2" presStyleIdx="0" presStyleCnt="1"/>
      <dgm:spPr/>
      <dgm:t>
        <a:bodyPr/>
        <a:lstStyle/>
        <a:p>
          <a:endParaRPr lang="ru-RU"/>
        </a:p>
      </dgm:t>
    </dgm:pt>
    <dgm:pt modelId="{41368B4E-8D85-4B13-8A8B-50463AB1FFF6}" type="pres">
      <dgm:prSet presAssocID="{8338AA40-F976-4B3C-AE2C-A6335BD0CB13}" presName="extraNode" presStyleLbl="node1" presStyleIdx="0" presStyleCnt="3"/>
      <dgm:spPr/>
      <dgm:t>
        <a:bodyPr/>
        <a:lstStyle/>
        <a:p>
          <a:endParaRPr lang="ru-RU"/>
        </a:p>
      </dgm:t>
    </dgm:pt>
    <dgm:pt modelId="{F4BD461F-4683-48A9-BB22-3778C4E62928}" type="pres">
      <dgm:prSet presAssocID="{8338AA40-F976-4B3C-AE2C-A6335BD0CB13}" presName="dstNode" presStyleLbl="node1" presStyleIdx="0" presStyleCnt="3"/>
      <dgm:spPr/>
      <dgm:t>
        <a:bodyPr/>
        <a:lstStyle/>
        <a:p>
          <a:endParaRPr lang="ru-RU"/>
        </a:p>
      </dgm:t>
    </dgm:pt>
    <dgm:pt modelId="{7E05D3FC-6F34-41E0-AF38-B4A80D645FD4}" type="pres">
      <dgm:prSet presAssocID="{D4A4113A-C0E1-4485-9BC3-014B0BC07F90}" presName="text_1" presStyleLbl="node1" presStyleIdx="0" presStyleCnt="3" custScaleY="156339" custLinFactNeighborX="-48" custLinFactNeighborY="-2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D181-AC17-450F-9199-AE4ADDFE83FC}" type="pres">
      <dgm:prSet presAssocID="{D4A4113A-C0E1-4485-9BC3-014B0BC07F90}" presName="accent_1" presStyleCnt="0"/>
      <dgm:spPr/>
      <dgm:t>
        <a:bodyPr/>
        <a:lstStyle/>
        <a:p>
          <a:endParaRPr lang="ru-RU"/>
        </a:p>
      </dgm:t>
    </dgm:pt>
    <dgm:pt modelId="{F7C5838F-93A1-419A-9BE4-0FA664CC8373}" type="pres">
      <dgm:prSet presAssocID="{D4A4113A-C0E1-4485-9BC3-014B0BC07F90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72521857-A0B8-47B5-9E94-6A16DB6478BE}" type="pres">
      <dgm:prSet presAssocID="{E6C5D948-2659-4F4D-A6B0-558558EFB1E2}" presName="text_2" presStyleLbl="node1" presStyleIdx="1" presStyleCnt="3" custScaleY="94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D7D51-1AE3-4714-9673-65D259489D82}" type="pres">
      <dgm:prSet presAssocID="{E6C5D948-2659-4F4D-A6B0-558558EFB1E2}" presName="accent_2" presStyleCnt="0"/>
      <dgm:spPr/>
      <dgm:t>
        <a:bodyPr/>
        <a:lstStyle/>
        <a:p>
          <a:endParaRPr lang="ru-RU"/>
        </a:p>
      </dgm:t>
    </dgm:pt>
    <dgm:pt modelId="{4344F637-6889-4F93-95A7-74AD7C4A15CB}" type="pres">
      <dgm:prSet presAssocID="{E6C5D948-2659-4F4D-A6B0-558558EFB1E2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F6AD8CB1-1165-4DB3-80D1-95313A6BD128}" type="pres">
      <dgm:prSet presAssocID="{B46D931F-7D32-41C3-9DD0-4F30971B234C}" presName="text_3" presStyleLbl="node1" presStyleIdx="2" presStyleCnt="3" custScaleY="176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87D78-EF09-40CF-AE1B-807ADB9386BA}" type="pres">
      <dgm:prSet presAssocID="{B46D931F-7D32-41C3-9DD0-4F30971B234C}" presName="accent_3" presStyleCnt="0"/>
      <dgm:spPr/>
      <dgm:t>
        <a:bodyPr/>
        <a:lstStyle/>
        <a:p>
          <a:endParaRPr lang="ru-RU"/>
        </a:p>
      </dgm:t>
    </dgm:pt>
    <dgm:pt modelId="{9C1900BD-01A3-4014-A125-52E9089981FE}" type="pres">
      <dgm:prSet presAssocID="{B46D931F-7D32-41C3-9DD0-4F30971B234C}" presName="accentRepeatNode" presStyleLbl="solidFgAcc1" presStyleIdx="2" presStyleCnt="3" custScaleY="905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C0DC483-BF15-4576-8FB1-AC1DFBBA8829}" srcId="{8338AA40-F976-4B3C-AE2C-A6335BD0CB13}" destId="{E6C5D948-2659-4F4D-A6B0-558558EFB1E2}" srcOrd="1" destOrd="0" parTransId="{CD87B870-4A7D-49DD-BC27-381CB6A1BBA4}" sibTransId="{649A9B8E-2724-4302-A796-C3BF3169413B}"/>
    <dgm:cxn modelId="{2F2B0ABA-6F6F-405F-81E5-C63042A811B1}" type="presOf" srcId="{D4A4113A-C0E1-4485-9BC3-014B0BC07F90}" destId="{7E05D3FC-6F34-41E0-AF38-B4A80D645FD4}" srcOrd="0" destOrd="0" presId="urn:microsoft.com/office/officeart/2008/layout/VerticalCurvedList"/>
    <dgm:cxn modelId="{AF2E18F3-6ADE-4A1E-9360-B09F80705127}" type="presOf" srcId="{B46D931F-7D32-41C3-9DD0-4F30971B234C}" destId="{F6AD8CB1-1165-4DB3-80D1-95313A6BD128}" srcOrd="0" destOrd="0" presId="urn:microsoft.com/office/officeart/2008/layout/VerticalCurvedList"/>
    <dgm:cxn modelId="{7A50258E-E257-47C7-B416-40C86FECB76A}" srcId="{8338AA40-F976-4B3C-AE2C-A6335BD0CB13}" destId="{B46D931F-7D32-41C3-9DD0-4F30971B234C}" srcOrd="2" destOrd="0" parTransId="{9A3A9559-9180-430A-9456-D883602BFB5E}" sibTransId="{02582997-5FC7-470F-947F-4E7ACE294D88}"/>
    <dgm:cxn modelId="{42A73D00-4425-4592-A74B-7F0A1D4DEC3D}" srcId="{8338AA40-F976-4B3C-AE2C-A6335BD0CB13}" destId="{D4A4113A-C0E1-4485-9BC3-014B0BC07F90}" srcOrd="0" destOrd="0" parTransId="{A8B343FA-D7FD-4F9B-B7DB-53C643E43528}" sibTransId="{8BA0D6C7-A857-4A80-978D-5B1236410CFE}"/>
    <dgm:cxn modelId="{02CC0BBD-3C00-42AB-9EDC-5E8F6178E5AD}" type="presOf" srcId="{E6C5D948-2659-4F4D-A6B0-558558EFB1E2}" destId="{72521857-A0B8-47B5-9E94-6A16DB6478BE}" srcOrd="0" destOrd="0" presId="urn:microsoft.com/office/officeart/2008/layout/VerticalCurvedList"/>
    <dgm:cxn modelId="{EF90E38C-DB64-4ED2-A7DE-1DD3C3B2FD0C}" type="presOf" srcId="{8338AA40-F976-4B3C-AE2C-A6335BD0CB13}" destId="{3ED48653-B302-4F1D-9449-2E75C23E915A}" srcOrd="0" destOrd="0" presId="urn:microsoft.com/office/officeart/2008/layout/VerticalCurvedList"/>
    <dgm:cxn modelId="{CBCBD3BC-3048-4CC0-BBDC-A30703BF16EF}" type="presOf" srcId="{8BA0D6C7-A857-4A80-978D-5B1236410CFE}" destId="{7845FAF2-C3B4-457C-ACD9-0639A9D0EB33}" srcOrd="0" destOrd="0" presId="urn:microsoft.com/office/officeart/2008/layout/VerticalCurvedList"/>
    <dgm:cxn modelId="{BA398A09-8411-478F-99FD-75E60B11CC94}" type="presParOf" srcId="{3ED48653-B302-4F1D-9449-2E75C23E915A}" destId="{FE9F4867-0E8D-4B47-9A69-578EDBEED98B}" srcOrd="0" destOrd="0" presId="urn:microsoft.com/office/officeart/2008/layout/VerticalCurvedList"/>
    <dgm:cxn modelId="{8D854ED1-43DB-42B4-BE66-90051A88F1EE}" type="presParOf" srcId="{FE9F4867-0E8D-4B47-9A69-578EDBEED98B}" destId="{9B6B6ECA-D422-40F6-AFE1-D0A1B90AC05B}" srcOrd="0" destOrd="0" presId="urn:microsoft.com/office/officeart/2008/layout/VerticalCurvedList"/>
    <dgm:cxn modelId="{69A14AA1-4306-405F-AB09-FB9E6BC543FE}" type="presParOf" srcId="{9B6B6ECA-D422-40F6-AFE1-D0A1B90AC05B}" destId="{6C37380C-DCC3-49D1-92B8-589782EC055F}" srcOrd="0" destOrd="0" presId="urn:microsoft.com/office/officeart/2008/layout/VerticalCurvedList"/>
    <dgm:cxn modelId="{24B4A324-9885-41B8-A04F-FD9013D921C6}" type="presParOf" srcId="{9B6B6ECA-D422-40F6-AFE1-D0A1B90AC05B}" destId="{7845FAF2-C3B4-457C-ACD9-0639A9D0EB33}" srcOrd="1" destOrd="0" presId="urn:microsoft.com/office/officeart/2008/layout/VerticalCurvedList"/>
    <dgm:cxn modelId="{79989B83-020D-4F50-AACA-AF28289E7963}" type="presParOf" srcId="{9B6B6ECA-D422-40F6-AFE1-D0A1B90AC05B}" destId="{41368B4E-8D85-4B13-8A8B-50463AB1FFF6}" srcOrd="2" destOrd="0" presId="urn:microsoft.com/office/officeart/2008/layout/VerticalCurvedList"/>
    <dgm:cxn modelId="{CD7035A5-6044-4BAA-8043-C882B35383F2}" type="presParOf" srcId="{9B6B6ECA-D422-40F6-AFE1-D0A1B90AC05B}" destId="{F4BD461F-4683-48A9-BB22-3778C4E62928}" srcOrd="3" destOrd="0" presId="urn:microsoft.com/office/officeart/2008/layout/VerticalCurvedList"/>
    <dgm:cxn modelId="{961F20A9-B6B5-4AAB-82CD-D2D1144C35C6}" type="presParOf" srcId="{FE9F4867-0E8D-4B47-9A69-578EDBEED98B}" destId="{7E05D3FC-6F34-41E0-AF38-B4A80D645FD4}" srcOrd="1" destOrd="0" presId="urn:microsoft.com/office/officeart/2008/layout/VerticalCurvedList"/>
    <dgm:cxn modelId="{F13D15DF-A6D8-4B4D-9A1A-4A6D0CD2B901}" type="presParOf" srcId="{FE9F4867-0E8D-4B47-9A69-578EDBEED98B}" destId="{EE1BD181-AC17-450F-9199-AE4ADDFE83FC}" srcOrd="2" destOrd="0" presId="urn:microsoft.com/office/officeart/2008/layout/VerticalCurvedList"/>
    <dgm:cxn modelId="{2C2568CD-16AA-44E3-8E0F-68F2DC342DD2}" type="presParOf" srcId="{EE1BD181-AC17-450F-9199-AE4ADDFE83FC}" destId="{F7C5838F-93A1-419A-9BE4-0FA664CC8373}" srcOrd="0" destOrd="0" presId="urn:microsoft.com/office/officeart/2008/layout/VerticalCurvedList"/>
    <dgm:cxn modelId="{80DBA8A9-A3E5-455A-B5E6-EA520B440802}" type="presParOf" srcId="{FE9F4867-0E8D-4B47-9A69-578EDBEED98B}" destId="{72521857-A0B8-47B5-9E94-6A16DB6478BE}" srcOrd="3" destOrd="0" presId="urn:microsoft.com/office/officeart/2008/layout/VerticalCurvedList"/>
    <dgm:cxn modelId="{BA335DBC-E63A-4919-92AD-A0ACA8985F8C}" type="presParOf" srcId="{FE9F4867-0E8D-4B47-9A69-578EDBEED98B}" destId="{139D7D51-1AE3-4714-9673-65D259489D82}" srcOrd="4" destOrd="0" presId="urn:microsoft.com/office/officeart/2008/layout/VerticalCurvedList"/>
    <dgm:cxn modelId="{ABD5F7D1-C60D-40BD-918F-F9A351854576}" type="presParOf" srcId="{139D7D51-1AE3-4714-9673-65D259489D82}" destId="{4344F637-6889-4F93-95A7-74AD7C4A15CB}" srcOrd="0" destOrd="0" presId="urn:microsoft.com/office/officeart/2008/layout/VerticalCurvedList"/>
    <dgm:cxn modelId="{71B25D5E-1FC4-45CB-B6C9-D4B515EADB94}" type="presParOf" srcId="{FE9F4867-0E8D-4B47-9A69-578EDBEED98B}" destId="{F6AD8CB1-1165-4DB3-80D1-95313A6BD128}" srcOrd="5" destOrd="0" presId="urn:microsoft.com/office/officeart/2008/layout/VerticalCurvedList"/>
    <dgm:cxn modelId="{15D92CB2-7B3A-4ECF-9784-3605271A77AA}" type="presParOf" srcId="{FE9F4867-0E8D-4B47-9A69-578EDBEED98B}" destId="{0A587D78-EF09-40CF-AE1B-807ADB9386BA}" srcOrd="6" destOrd="0" presId="urn:microsoft.com/office/officeart/2008/layout/VerticalCurvedList"/>
    <dgm:cxn modelId="{A846B480-4069-4E40-B7FF-CCE197496CE8}" type="presParOf" srcId="{0A587D78-EF09-40CF-AE1B-807ADB9386BA}" destId="{9C1900BD-01A3-4014-A125-52E9089981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994620-9071-4136-8ECE-F282901D3911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9F9A257-D449-487A-85F1-EDA644B8D21A}">
      <dgm:prSet phldrT="[Текст]"/>
      <dgm:spPr/>
      <dgm:t>
        <a:bodyPr/>
        <a:lstStyle/>
        <a:p>
          <a:endParaRPr lang="ru-RU" sz="2800" dirty="0"/>
        </a:p>
      </dgm:t>
    </dgm:pt>
    <dgm:pt modelId="{F8815835-CB9D-4D8A-9295-1209F9FF5134}" type="parTrans" cxnId="{249BD317-43B3-42FD-9B8E-9F3AEE3BD472}">
      <dgm:prSet/>
      <dgm:spPr/>
      <dgm:t>
        <a:bodyPr/>
        <a:lstStyle/>
        <a:p>
          <a:endParaRPr lang="ru-RU"/>
        </a:p>
      </dgm:t>
    </dgm:pt>
    <dgm:pt modelId="{F987A0EC-D393-4B1B-AE9C-D38EF5BA9F5F}" type="sibTrans" cxnId="{249BD317-43B3-42FD-9B8E-9F3AEE3BD472}">
      <dgm:prSet/>
      <dgm:spPr/>
      <dgm:t>
        <a:bodyPr/>
        <a:lstStyle/>
        <a:p>
          <a:endParaRPr lang="ru-RU"/>
        </a:p>
      </dgm:t>
    </dgm:pt>
    <dgm:pt modelId="{29B6CBAC-B49F-4EDA-91DC-EA94935D1F4C}">
      <dgm:prSet phldrT="[Текст]" custT="1"/>
      <dgm:spPr/>
      <dgm:t>
        <a:bodyPr/>
        <a:lstStyle/>
        <a:p>
          <a:r>
            <a:rPr lang="ru-RU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этап - ветеринарно-санитарное освидетельствование неиспользуемых скотомогильников (эпизоотологическое и лабораторно-бактериологическое обследование);</a:t>
          </a:r>
          <a:endParaRPr lang="ru-RU" sz="2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12AE8D-CF29-4634-9083-CAF56E66A7FA}" type="parTrans" cxnId="{5FD72A08-1021-4D44-9C1F-D90239B110AA}">
      <dgm:prSet/>
      <dgm:spPr/>
      <dgm:t>
        <a:bodyPr/>
        <a:lstStyle/>
        <a:p>
          <a:endParaRPr lang="ru-RU"/>
        </a:p>
      </dgm:t>
    </dgm:pt>
    <dgm:pt modelId="{D29BC0AF-402A-4BB6-9973-5469970B472B}" type="sibTrans" cxnId="{5FD72A08-1021-4D44-9C1F-D90239B110AA}">
      <dgm:prSet/>
      <dgm:spPr/>
      <dgm:t>
        <a:bodyPr/>
        <a:lstStyle/>
        <a:p>
          <a:endParaRPr lang="ru-RU"/>
        </a:p>
      </dgm:t>
    </dgm:pt>
    <dgm:pt modelId="{BFBE6E1C-F03E-42D4-88FD-5068BFD99BC6}">
      <dgm:prSet phldrT="[Текст]" custT="1"/>
      <dgm:spPr/>
      <dgm:t>
        <a:bodyPr/>
        <a:lstStyle/>
        <a:p>
          <a:r>
            <a:rPr lang="ru-RU" sz="2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II этап - ликвидация неиспользуемых скотомогильников, безопасных в ветеринарно-санитарном отношении.</a:t>
          </a:r>
        </a:p>
        <a:p>
          <a:endParaRPr lang="ru-RU" sz="2900" dirty="0"/>
        </a:p>
      </dgm:t>
    </dgm:pt>
    <dgm:pt modelId="{86BA2236-15F6-44EC-A074-5B0B8AB11B6F}" type="parTrans" cxnId="{46EE4BDA-65BF-48DE-A336-F75E36CE7267}">
      <dgm:prSet/>
      <dgm:spPr/>
      <dgm:t>
        <a:bodyPr/>
        <a:lstStyle/>
        <a:p>
          <a:endParaRPr lang="ru-RU"/>
        </a:p>
      </dgm:t>
    </dgm:pt>
    <dgm:pt modelId="{DED397E5-693B-4E4E-AFAC-634223A9FFE8}" type="sibTrans" cxnId="{46EE4BDA-65BF-48DE-A336-F75E36CE7267}">
      <dgm:prSet/>
      <dgm:spPr/>
      <dgm:t>
        <a:bodyPr/>
        <a:lstStyle/>
        <a:p>
          <a:endParaRPr lang="ru-RU"/>
        </a:p>
      </dgm:t>
    </dgm:pt>
    <dgm:pt modelId="{0F7EF55F-2459-46F9-8421-4C753DC88A63}" type="pres">
      <dgm:prSet presAssocID="{2F994620-9071-4136-8ECE-F282901D391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F8FCAF-1E73-4989-9BF8-CDCCDE5F0B7E}" type="pres">
      <dgm:prSet presAssocID="{C9F9A257-D449-487A-85F1-EDA644B8D21A}" presName="comp" presStyleCnt="0"/>
      <dgm:spPr/>
    </dgm:pt>
    <dgm:pt modelId="{37F22FF5-6C80-4D64-A50C-50A56F1E20D8}" type="pres">
      <dgm:prSet presAssocID="{C9F9A257-D449-487A-85F1-EDA644B8D21A}" presName="box" presStyleLbl="node1" presStyleIdx="0" presStyleCnt="2" custLinFactNeighborX="-4805" custLinFactNeighborY="-445"/>
      <dgm:spPr/>
      <dgm:t>
        <a:bodyPr/>
        <a:lstStyle/>
        <a:p>
          <a:endParaRPr lang="ru-RU"/>
        </a:p>
      </dgm:t>
    </dgm:pt>
    <dgm:pt modelId="{D4810CDF-0B1F-4F0D-A26D-86CF4CD4C4AD}" type="pres">
      <dgm:prSet presAssocID="{C9F9A257-D449-487A-85F1-EDA644B8D21A}" presName="img" presStyleLbl="fgImgPlace1" presStyleIdx="0" presStyleCnt="2" custScaleX="11747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B58021-8FC8-4535-A015-B7EC1E554C23}" type="pres">
      <dgm:prSet presAssocID="{C9F9A257-D449-487A-85F1-EDA644B8D21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2681D-146C-41F1-AF4C-5E5F5A6C5138}" type="pres">
      <dgm:prSet presAssocID="{F987A0EC-D393-4B1B-AE9C-D38EF5BA9F5F}" presName="spacer" presStyleCnt="0"/>
      <dgm:spPr/>
    </dgm:pt>
    <dgm:pt modelId="{DCBCBE0C-ACD6-461F-86AA-D4251041227D}" type="pres">
      <dgm:prSet presAssocID="{BFBE6E1C-F03E-42D4-88FD-5068BFD99BC6}" presName="comp" presStyleCnt="0"/>
      <dgm:spPr/>
    </dgm:pt>
    <dgm:pt modelId="{0C49EA52-D40E-48DE-9719-AB99D1D64F33}" type="pres">
      <dgm:prSet presAssocID="{BFBE6E1C-F03E-42D4-88FD-5068BFD99BC6}" presName="box" presStyleLbl="node1" presStyleIdx="1" presStyleCnt="2"/>
      <dgm:spPr/>
      <dgm:t>
        <a:bodyPr/>
        <a:lstStyle/>
        <a:p>
          <a:endParaRPr lang="ru-RU"/>
        </a:p>
      </dgm:t>
    </dgm:pt>
    <dgm:pt modelId="{2CA0CAE7-6F7A-4CF1-9F81-A6C26B1FF171}" type="pres">
      <dgm:prSet presAssocID="{BFBE6E1C-F03E-42D4-88FD-5068BFD99BC6}" presName="img" presStyleLbl="fgImgPlace1" presStyleIdx="1" presStyleCnt="2" custScaleX="10691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CBC4B9F-2F9F-45A7-83EC-ADA9D72B55C7}" type="pres">
      <dgm:prSet presAssocID="{BFBE6E1C-F03E-42D4-88FD-5068BFD99BC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E0B4F-5BB6-4A17-B039-181B34E83C7D}" type="presOf" srcId="{BFBE6E1C-F03E-42D4-88FD-5068BFD99BC6}" destId="{0C49EA52-D40E-48DE-9719-AB99D1D64F33}" srcOrd="0" destOrd="0" presId="urn:microsoft.com/office/officeart/2005/8/layout/vList4"/>
    <dgm:cxn modelId="{3E737EF9-429B-49B0-8C4B-704C09CB475C}" type="presOf" srcId="{BFBE6E1C-F03E-42D4-88FD-5068BFD99BC6}" destId="{6CBC4B9F-2F9F-45A7-83EC-ADA9D72B55C7}" srcOrd="1" destOrd="0" presId="urn:microsoft.com/office/officeart/2005/8/layout/vList4"/>
    <dgm:cxn modelId="{2FC1C663-17A6-4F67-BC0E-20B2B3A36588}" type="presOf" srcId="{29B6CBAC-B49F-4EDA-91DC-EA94935D1F4C}" destId="{D1B58021-8FC8-4535-A015-B7EC1E554C23}" srcOrd="1" destOrd="1" presId="urn:microsoft.com/office/officeart/2005/8/layout/vList4"/>
    <dgm:cxn modelId="{249BD317-43B3-42FD-9B8E-9F3AEE3BD472}" srcId="{2F994620-9071-4136-8ECE-F282901D3911}" destId="{C9F9A257-D449-487A-85F1-EDA644B8D21A}" srcOrd="0" destOrd="0" parTransId="{F8815835-CB9D-4D8A-9295-1209F9FF5134}" sibTransId="{F987A0EC-D393-4B1B-AE9C-D38EF5BA9F5F}"/>
    <dgm:cxn modelId="{5FD72A08-1021-4D44-9C1F-D90239B110AA}" srcId="{C9F9A257-D449-487A-85F1-EDA644B8D21A}" destId="{29B6CBAC-B49F-4EDA-91DC-EA94935D1F4C}" srcOrd="0" destOrd="0" parTransId="{E712AE8D-CF29-4634-9083-CAF56E66A7FA}" sibTransId="{D29BC0AF-402A-4BB6-9973-5469970B472B}"/>
    <dgm:cxn modelId="{46EE4BDA-65BF-48DE-A336-F75E36CE7267}" srcId="{2F994620-9071-4136-8ECE-F282901D3911}" destId="{BFBE6E1C-F03E-42D4-88FD-5068BFD99BC6}" srcOrd="1" destOrd="0" parTransId="{86BA2236-15F6-44EC-A074-5B0B8AB11B6F}" sibTransId="{DED397E5-693B-4E4E-AFAC-634223A9FFE8}"/>
    <dgm:cxn modelId="{1A40E05D-403F-4396-ACEE-95FEFF7A11A3}" type="presOf" srcId="{C9F9A257-D449-487A-85F1-EDA644B8D21A}" destId="{37F22FF5-6C80-4D64-A50C-50A56F1E20D8}" srcOrd="0" destOrd="0" presId="urn:microsoft.com/office/officeart/2005/8/layout/vList4"/>
    <dgm:cxn modelId="{9CCB6473-D439-4A99-B3A4-C9AC1FC2CE7D}" type="presOf" srcId="{2F994620-9071-4136-8ECE-F282901D3911}" destId="{0F7EF55F-2459-46F9-8421-4C753DC88A63}" srcOrd="0" destOrd="0" presId="urn:microsoft.com/office/officeart/2005/8/layout/vList4"/>
    <dgm:cxn modelId="{8A47AF5B-591B-4C8B-92FA-62CA5709C501}" type="presOf" srcId="{29B6CBAC-B49F-4EDA-91DC-EA94935D1F4C}" destId="{37F22FF5-6C80-4D64-A50C-50A56F1E20D8}" srcOrd="0" destOrd="1" presId="urn:microsoft.com/office/officeart/2005/8/layout/vList4"/>
    <dgm:cxn modelId="{2F894B14-9A1A-4963-A39C-5C92C028380D}" type="presOf" srcId="{C9F9A257-D449-487A-85F1-EDA644B8D21A}" destId="{D1B58021-8FC8-4535-A015-B7EC1E554C23}" srcOrd="1" destOrd="0" presId="urn:microsoft.com/office/officeart/2005/8/layout/vList4"/>
    <dgm:cxn modelId="{BAE27AA2-5706-4E89-95D5-B38867BD6AF2}" type="presParOf" srcId="{0F7EF55F-2459-46F9-8421-4C753DC88A63}" destId="{9EF8FCAF-1E73-4989-9BF8-CDCCDE5F0B7E}" srcOrd="0" destOrd="0" presId="urn:microsoft.com/office/officeart/2005/8/layout/vList4"/>
    <dgm:cxn modelId="{83A2E902-212E-44C7-8F5D-3F89A2F924EA}" type="presParOf" srcId="{9EF8FCAF-1E73-4989-9BF8-CDCCDE5F0B7E}" destId="{37F22FF5-6C80-4D64-A50C-50A56F1E20D8}" srcOrd="0" destOrd="0" presId="urn:microsoft.com/office/officeart/2005/8/layout/vList4"/>
    <dgm:cxn modelId="{5B0A73FD-6ADD-40E6-9FBC-1490FD7F5562}" type="presParOf" srcId="{9EF8FCAF-1E73-4989-9BF8-CDCCDE5F0B7E}" destId="{D4810CDF-0B1F-4F0D-A26D-86CF4CD4C4AD}" srcOrd="1" destOrd="0" presId="urn:microsoft.com/office/officeart/2005/8/layout/vList4"/>
    <dgm:cxn modelId="{1BDCBD6C-5459-41D1-BE10-D00B78B2233C}" type="presParOf" srcId="{9EF8FCAF-1E73-4989-9BF8-CDCCDE5F0B7E}" destId="{D1B58021-8FC8-4535-A015-B7EC1E554C23}" srcOrd="2" destOrd="0" presId="urn:microsoft.com/office/officeart/2005/8/layout/vList4"/>
    <dgm:cxn modelId="{DA3561C6-98C6-494A-8FD7-51C31B515DE4}" type="presParOf" srcId="{0F7EF55F-2459-46F9-8421-4C753DC88A63}" destId="{2032681D-146C-41F1-AF4C-5E5F5A6C5138}" srcOrd="1" destOrd="0" presId="urn:microsoft.com/office/officeart/2005/8/layout/vList4"/>
    <dgm:cxn modelId="{F72BF684-C589-400B-AF01-824939F938E1}" type="presParOf" srcId="{0F7EF55F-2459-46F9-8421-4C753DC88A63}" destId="{DCBCBE0C-ACD6-461F-86AA-D4251041227D}" srcOrd="2" destOrd="0" presId="urn:microsoft.com/office/officeart/2005/8/layout/vList4"/>
    <dgm:cxn modelId="{A4FC1AAB-97E7-4AC3-A2BA-3D54EC058505}" type="presParOf" srcId="{DCBCBE0C-ACD6-461F-86AA-D4251041227D}" destId="{0C49EA52-D40E-48DE-9719-AB99D1D64F33}" srcOrd="0" destOrd="0" presId="urn:microsoft.com/office/officeart/2005/8/layout/vList4"/>
    <dgm:cxn modelId="{E0162C14-FDC6-40F2-8138-D008CDDFF9BA}" type="presParOf" srcId="{DCBCBE0C-ACD6-461F-86AA-D4251041227D}" destId="{2CA0CAE7-6F7A-4CF1-9F81-A6C26B1FF171}" srcOrd="1" destOrd="0" presId="urn:microsoft.com/office/officeart/2005/8/layout/vList4"/>
    <dgm:cxn modelId="{A3B7E6C5-DDFE-4339-9D5D-D14140DDFBFB}" type="presParOf" srcId="{DCBCBE0C-ACD6-461F-86AA-D4251041227D}" destId="{6CBC4B9F-2F9F-45A7-83EC-ADA9D72B55C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2BE145-A1B1-4745-B6B0-670F844DA2CF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8DB4C2D-9613-49A4-8CBB-46161C750A71}">
      <dgm:prSet phldrT="[Текст]" custT="1"/>
      <dgm:spPr/>
      <dgm:t>
        <a:bodyPr/>
        <a:lstStyle/>
        <a:p>
          <a:r>
            <a:rPr lang="ru-RU" sz="18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1"/>
            </a:rPr>
            <a:t>Федеральным законом от 27.12.2019 N 447-ФЗ</a:t>
          </a:r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 внесены изменения в отдельные законодательные акты Российской Федерации по вопросам совершенствования осуществления федерального государственного ветеринарного надзора, в том числе в </a:t>
          </a:r>
          <a:r>
            <a:rPr lang="ru-RU" sz="18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2"/>
            </a:rPr>
            <a:t>Закон РФ от 14.05.1993 N 4979-I "О ветеринарии"</a:t>
          </a:r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386478-7F9E-40D8-951F-D4AA382EC24D}" type="parTrans" cxnId="{466EBA0D-423F-47DB-A65B-74533EDC43FF}">
      <dgm:prSet/>
      <dgm:spPr/>
      <dgm:t>
        <a:bodyPr/>
        <a:lstStyle/>
        <a:p>
          <a:endParaRPr lang="ru-RU"/>
        </a:p>
      </dgm:t>
    </dgm:pt>
    <dgm:pt modelId="{22D0B135-2F3B-4E23-902B-88E652D60BC7}" type="sibTrans" cxnId="{466EBA0D-423F-47DB-A65B-74533EDC43FF}">
      <dgm:prSet/>
      <dgm:spPr/>
      <dgm:t>
        <a:bodyPr/>
        <a:lstStyle/>
        <a:p>
          <a:endParaRPr lang="ru-RU"/>
        </a:p>
      </dgm:t>
    </dgm:pt>
    <dgm:pt modelId="{F44B3770-01FB-42D5-8E77-5EB5145729CD}">
      <dgm:prSet phldrT="[Текст]" custT="1"/>
      <dgm:spPr/>
      <dgm:t>
        <a:bodyPr/>
        <a:lstStyle/>
        <a:p>
          <a:r>
            <a: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 1 января 2020 года упраздняется региональный государственный ветеринарный надзор</a:t>
          </a:r>
        </a:p>
        <a:p>
          <a:endParaRPr lang="ru-RU" sz="1600" dirty="0"/>
        </a:p>
      </dgm:t>
    </dgm:pt>
    <dgm:pt modelId="{BBF77D0A-DEB7-4DB2-B732-24E330A3F44D}" type="parTrans" cxnId="{931D91F6-D3C5-447F-9DC9-78FEC503DA6E}">
      <dgm:prSet/>
      <dgm:spPr/>
      <dgm:t>
        <a:bodyPr/>
        <a:lstStyle/>
        <a:p>
          <a:endParaRPr lang="ru-RU"/>
        </a:p>
      </dgm:t>
    </dgm:pt>
    <dgm:pt modelId="{8473A6DC-A6FF-498D-8EEF-A0FF23F20D23}" type="sibTrans" cxnId="{931D91F6-D3C5-447F-9DC9-78FEC503DA6E}">
      <dgm:prSet/>
      <dgm:spPr/>
      <dgm:t>
        <a:bodyPr/>
        <a:lstStyle/>
        <a:p>
          <a:endParaRPr lang="ru-RU"/>
        </a:p>
      </dgm:t>
    </dgm:pt>
    <dgm:pt modelId="{722AD247-82C3-4DE3-8444-ADEE0B4BF15E}">
      <dgm:prSet phldrT="[Текст]"/>
      <dgm:spPr/>
      <dgm:t>
        <a:bodyPr/>
        <a:lstStyle/>
        <a:p>
          <a:r>
            <a:rPr lang="ru-RU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Россельхознадзор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может передать для осуществления органам исполнительной власти субъектов РФ часть своего полномочия по осуществлению </a:t>
          </a:r>
          <a:r>
            <a: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федерального государственного ветеринарного надзора в отношении граждан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осуществляющих исключительно на территории соответствующего субъекта РФ деятельность, предметом которой являются разведение, выращивание, содержание животных, перемещение (в том числе перевозка и перегон) животных, оборот и убой животных, производство, переработка, хранение, реализация подконтрольных товаров и их транспортировка.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E6DFDF-168A-4DF0-A952-885FC1430522}" type="parTrans" cxnId="{CAA77E89-9834-4A50-93AE-8E1115065FE1}">
      <dgm:prSet/>
      <dgm:spPr/>
      <dgm:t>
        <a:bodyPr/>
        <a:lstStyle/>
        <a:p>
          <a:endParaRPr lang="ru-RU"/>
        </a:p>
      </dgm:t>
    </dgm:pt>
    <dgm:pt modelId="{5526600C-F055-41FB-BC1E-AB792A6996E8}" type="sibTrans" cxnId="{CAA77E89-9834-4A50-93AE-8E1115065FE1}">
      <dgm:prSet/>
      <dgm:spPr/>
      <dgm:t>
        <a:bodyPr/>
        <a:lstStyle/>
        <a:p>
          <a:endParaRPr lang="ru-RU"/>
        </a:p>
      </dgm:t>
    </dgm:pt>
    <dgm:pt modelId="{BB5EFBE7-F83A-4FB1-9A4F-534206C6F89B}" type="pres">
      <dgm:prSet presAssocID="{EE2BE145-A1B1-4745-B6B0-670F844DA2C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1750CD-251F-431C-B3AD-7723030C6345}" type="pres">
      <dgm:prSet presAssocID="{B8DB4C2D-9613-49A4-8CBB-46161C750A71}" presName="comp" presStyleCnt="0"/>
      <dgm:spPr/>
      <dgm:t>
        <a:bodyPr/>
        <a:lstStyle/>
        <a:p>
          <a:endParaRPr lang="ru-RU"/>
        </a:p>
      </dgm:t>
    </dgm:pt>
    <dgm:pt modelId="{3E413CEF-2AC6-42E9-98DD-E39CEEAD8536}" type="pres">
      <dgm:prSet presAssocID="{B8DB4C2D-9613-49A4-8CBB-46161C750A71}" presName="box" presStyleLbl="node1" presStyleIdx="0" presStyleCnt="3" custScaleX="100000" custScaleY="73395" custLinFactNeighborX="197" custLinFactNeighborY="454"/>
      <dgm:spPr/>
      <dgm:t>
        <a:bodyPr/>
        <a:lstStyle/>
        <a:p>
          <a:endParaRPr lang="ru-RU"/>
        </a:p>
      </dgm:t>
    </dgm:pt>
    <dgm:pt modelId="{9DF55ABA-79DA-4663-9947-30363B06F112}" type="pres">
      <dgm:prSet presAssocID="{B8DB4C2D-9613-49A4-8CBB-46161C750A71}" presName="img" presStyleLbl="fgImgPlace1" presStyleIdx="0" presStyleCnt="3" custScaleX="69679" custScaleY="7313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F99BF8F-BE11-42A2-86BC-78B5F16DFB5B}" type="pres">
      <dgm:prSet presAssocID="{B8DB4C2D-9613-49A4-8CBB-46161C750A7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8445C-31F2-418D-91A0-FFB11BFC2CB6}" type="pres">
      <dgm:prSet presAssocID="{22D0B135-2F3B-4E23-902B-88E652D60BC7}" presName="spacer" presStyleCnt="0"/>
      <dgm:spPr/>
      <dgm:t>
        <a:bodyPr/>
        <a:lstStyle/>
        <a:p>
          <a:endParaRPr lang="ru-RU"/>
        </a:p>
      </dgm:t>
    </dgm:pt>
    <dgm:pt modelId="{76321D0C-01A6-41B3-AB4A-D2954C00CF51}" type="pres">
      <dgm:prSet presAssocID="{F44B3770-01FB-42D5-8E77-5EB5145729CD}" presName="comp" presStyleCnt="0"/>
      <dgm:spPr/>
      <dgm:t>
        <a:bodyPr/>
        <a:lstStyle/>
        <a:p>
          <a:endParaRPr lang="ru-RU"/>
        </a:p>
      </dgm:t>
    </dgm:pt>
    <dgm:pt modelId="{89EAD5BE-C6D9-46E0-B79D-56E1AB793058}" type="pres">
      <dgm:prSet presAssocID="{F44B3770-01FB-42D5-8E77-5EB5145729CD}" presName="box" presStyleLbl="node1" presStyleIdx="1" presStyleCnt="3"/>
      <dgm:spPr/>
      <dgm:t>
        <a:bodyPr/>
        <a:lstStyle/>
        <a:p>
          <a:endParaRPr lang="ru-RU"/>
        </a:p>
      </dgm:t>
    </dgm:pt>
    <dgm:pt modelId="{6278A588-B3C7-4808-8D44-7227D2526E6C}" type="pres">
      <dgm:prSet presAssocID="{F44B3770-01FB-42D5-8E77-5EB5145729CD}" presName="img" presStyleLbl="fgImgPlace1" presStyleIdx="1" presStyleCnt="3" custScaleX="6890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6B9157-1D7D-41D2-8DAF-36C7757CE251}" type="pres">
      <dgm:prSet presAssocID="{F44B3770-01FB-42D5-8E77-5EB5145729C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5525C-6A2B-45FE-852A-B1A995743F68}" type="pres">
      <dgm:prSet presAssocID="{8473A6DC-A6FF-498D-8EEF-A0FF23F20D23}" presName="spacer" presStyleCnt="0"/>
      <dgm:spPr/>
      <dgm:t>
        <a:bodyPr/>
        <a:lstStyle/>
        <a:p>
          <a:endParaRPr lang="ru-RU"/>
        </a:p>
      </dgm:t>
    </dgm:pt>
    <dgm:pt modelId="{D618813C-3E8A-43F2-AFCC-C1349CA76A52}" type="pres">
      <dgm:prSet presAssocID="{722AD247-82C3-4DE3-8444-ADEE0B4BF15E}" presName="comp" presStyleCnt="0"/>
      <dgm:spPr/>
      <dgm:t>
        <a:bodyPr/>
        <a:lstStyle/>
        <a:p>
          <a:endParaRPr lang="ru-RU"/>
        </a:p>
      </dgm:t>
    </dgm:pt>
    <dgm:pt modelId="{20B04C6C-8D22-46A2-83B1-9AE146B1A891}" type="pres">
      <dgm:prSet presAssocID="{722AD247-82C3-4DE3-8444-ADEE0B4BF15E}" presName="box" presStyleLbl="node1" presStyleIdx="2" presStyleCnt="3"/>
      <dgm:spPr/>
      <dgm:t>
        <a:bodyPr/>
        <a:lstStyle/>
        <a:p>
          <a:endParaRPr lang="ru-RU"/>
        </a:p>
      </dgm:t>
    </dgm:pt>
    <dgm:pt modelId="{B25D571E-425B-4D24-9C51-84FB9B946355}" type="pres">
      <dgm:prSet presAssocID="{722AD247-82C3-4DE3-8444-ADEE0B4BF15E}" presName="img" presStyleLbl="fgImgPlace1" presStyleIdx="2" presStyleCnt="3" custScaleX="76479" custScaleY="11910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C2D02D5-5F5E-4778-A340-66E0E969CAB1}" type="pres">
      <dgm:prSet presAssocID="{722AD247-82C3-4DE3-8444-ADEE0B4BF15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A77E89-9834-4A50-93AE-8E1115065FE1}" srcId="{EE2BE145-A1B1-4745-B6B0-670F844DA2CF}" destId="{722AD247-82C3-4DE3-8444-ADEE0B4BF15E}" srcOrd="2" destOrd="0" parTransId="{E4E6DFDF-168A-4DF0-A952-885FC1430522}" sibTransId="{5526600C-F055-41FB-BC1E-AB792A6996E8}"/>
    <dgm:cxn modelId="{931D91F6-D3C5-447F-9DC9-78FEC503DA6E}" srcId="{EE2BE145-A1B1-4745-B6B0-670F844DA2CF}" destId="{F44B3770-01FB-42D5-8E77-5EB5145729CD}" srcOrd="1" destOrd="0" parTransId="{BBF77D0A-DEB7-4DB2-B732-24E330A3F44D}" sibTransId="{8473A6DC-A6FF-498D-8EEF-A0FF23F20D23}"/>
    <dgm:cxn modelId="{EC204144-665B-4269-A491-DE2B8FE6DD4E}" type="presOf" srcId="{722AD247-82C3-4DE3-8444-ADEE0B4BF15E}" destId="{20B04C6C-8D22-46A2-83B1-9AE146B1A891}" srcOrd="0" destOrd="0" presId="urn:microsoft.com/office/officeart/2005/8/layout/vList4"/>
    <dgm:cxn modelId="{26421874-E37F-410C-B5F6-533F4D202E9B}" type="presOf" srcId="{F44B3770-01FB-42D5-8E77-5EB5145729CD}" destId="{89EAD5BE-C6D9-46E0-B79D-56E1AB793058}" srcOrd="0" destOrd="0" presId="urn:microsoft.com/office/officeart/2005/8/layout/vList4"/>
    <dgm:cxn modelId="{8ADD52C7-DD97-4F71-B1BA-E3026F6FC4A4}" type="presOf" srcId="{EE2BE145-A1B1-4745-B6B0-670F844DA2CF}" destId="{BB5EFBE7-F83A-4FB1-9A4F-534206C6F89B}" srcOrd="0" destOrd="0" presId="urn:microsoft.com/office/officeart/2005/8/layout/vList4"/>
    <dgm:cxn modelId="{B290B77F-09FC-46CB-858C-2DC3544EB677}" type="presOf" srcId="{B8DB4C2D-9613-49A4-8CBB-46161C750A71}" destId="{3E413CEF-2AC6-42E9-98DD-E39CEEAD8536}" srcOrd="0" destOrd="0" presId="urn:microsoft.com/office/officeart/2005/8/layout/vList4"/>
    <dgm:cxn modelId="{8638B423-9370-47E5-A919-45A43890EF4B}" type="presOf" srcId="{B8DB4C2D-9613-49A4-8CBB-46161C750A71}" destId="{3F99BF8F-BE11-42A2-86BC-78B5F16DFB5B}" srcOrd="1" destOrd="0" presId="urn:microsoft.com/office/officeart/2005/8/layout/vList4"/>
    <dgm:cxn modelId="{5F05DBE0-B1CB-4059-BE17-121209F9DD76}" type="presOf" srcId="{F44B3770-01FB-42D5-8E77-5EB5145729CD}" destId="{736B9157-1D7D-41D2-8DAF-36C7757CE251}" srcOrd="1" destOrd="0" presId="urn:microsoft.com/office/officeart/2005/8/layout/vList4"/>
    <dgm:cxn modelId="{466EBA0D-423F-47DB-A65B-74533EDC43FF}" srcId="{EE2BE145-A1B1-4745-B6B0-670F844DA2CF}" destId="{B8DB4C2D-9613-49A4-8CBB-46161C750A71}" srcOrd="0" destOrd="0" parTransId="{75386478-7F9E-40D8-951F-D4AA382EC24D}" sibTransId="{22D0B135-2F3B-4E23-902B-88E652D60BC7}"/>
    <dgm:cxn modelId="{2D142CEE-89AF-4EDC-BD3F-67CB1881407D}" type="presOf" srcId="{722AD247-82C3-4DE3-8444-ADEE0B4BF15E}" destId="{9C2D02D5-5F5E-4778-A340-66E0E969CAB1}" srcOrd="1" destOrd="0" presId="urn:microsoft.com/office/officeart/2005/8/layout/vList4"/>
    <dgm:cxn modelId="{534A2A0D-C320-445F-BDA5-32C785DE3AAC}" type="presParOf" srcId="{BB5EFBE7-F83A-4FB1-9A4F-534206C6F89B}" destId="{671750CD-251F-431C-B3AD-7723030C6345}" srcOrd="0" destOrd="0" presId="urn:microsoft.com/office/officeart/2005/8/layout/vList4"/>
    <dgm:cxn modelId="{C41630A5-8BA4-4562-9E31-01D49C793D21}" type="presParOf" srcId="{671750CD-251F-431C-B3AD-7723030C6345}" destId="{3E413CEF-2AC6-42E9-98DD-E39CEEAD8536}" srcOrd="0" destOrd="0" presId="urn:microsoft.com/office/officeart/2005/8/layout/vList4"/>
    <dgm:cxn modelId="{9A31FFE2-1222-459E-8A5C-1D94E78E05A8}" type="presParOf" srcId="{671750CD-251F-431C-B3AD-7723030C6345}" destId="{9DF55ABA-79DA-4663-9947-30363B06F112}" srcOrd="1" destOrd="0" presId="urn:microsoft.com/office/officeart/2005/8/layout/vList4"/>
    <dgm:cxn modelId="{4375993A-A4D9-4EAE-BDE6-BD4C7F59CA65}" type="presParOf" srcId="{671750CD-251F-431C-B3AD-7723030C6345}" destId="{3F99BF8F-BE11-42A2-86BC-78B5F16DFB5B}" srcOrd="2" destOrd="0" presId="urn:microsoft.com/office/officeart/2005/8/layout/vList4"/>
    <dgm:cxn modelId="{697EC7C4-E4BE-4E0B-9CB3-E3002EC61587}" type="presParOf" srcId="{BB5EFBE7-F83A-4FB1-9A4F-534206C6F89B}" destId="{6FA8445C-31F2-418D-91A0-FFB11BFC2CB6}" srcOrd="1" destOrd="0" presId="urn:microsoft.com/office/officeart/2005/8/layout/vList4"/>
    <dgm:cxn modelId="{13F8D1EC-3BC2-456C-9092-2C2FB2ADB501}" type="presParOf" srcId="{BB5EFBE7-F83A-4FB1-9A4F-534206C6F89B}" destId="{76321D0C-01A6-41B3-AB4A-D2954C00CF51}" srcOrd="2" destOrd="0" presId="urn:microsoft.com/office/officeart/2005/8/layout/vList4"/>
    <dgm:cxn modelId="{327799EA-98BF-451D-928C-750A9C41EF3D}" type="presParOf" srcId="{76321D0C-01A6-41B3-AB4A-D2954C00CF51}" destId="{89EAD5BE-C6D9-46E0-B79D-56E1AB793058}" srcOrd="0" destOrd="0" presId="urn:microsoft.com/office/officeart/2005/8/layout/vList4"/>
    <dgm:cxn modelId="{B5B38C69-37EE-4A29-B9DC-7FEECDB1309C}" type="presParOf" srcId="{76321D0C-01A6-41B3-AB4A-D2954C00CF51}" destId="{6278A588-B3C7-4808-8D44-7227D2526E6C}" srcOrd="1" destOrd="0" presId="urn:microsoft.com/office/officeart/2005/8/layout/vList4"/>
    <dgm:cxn modelId="{0FF56427-BCC1-48D8-9775-71A307C29CE3}" type="presParOf" srcId="{76321D0C-01A6-41B3-AB4A-D2954C00CF51}" destId="{736B9157-1D7D-41D2-8DAF-36C7757CE251}" srcOrd="2" destOrd="0" presId="urn:microsoft.com/office/officeart/2005/8/layout/vList4"/>
    <dgm:cxn modelId="{7B0C2E44-39C8-400A-B322-BF3B0A440AE1}" type="presParOf" srcId="{BB5EFBE7-F83A-4FB1-9A4F-534206C6F89B}" destId="{FE35525C-6A2B-45FE-852A-B1A995743F68}" srcOrd="3" destOrd="0" presId="urn:microsoft.com/office/officeart/2005/8/layout/vList4"/>
    <dgm:cxn modelId="{3C9D9B36-B4DA-464F-A576-1CA1BED32240}" type="presParOf" srcId="{BB5EFBE7-F83A-4FB1-9A4F-534206C6F89B}" destId="{D618813C-3E8A-43F2-AFCC-C1349CA76A52}" srcOrd="4" destOrd="0" presId="urn:microsoft.com/office/officeart/2005/8/layout/vList4"/>
    <dgm:cxn modelId="{0AEEBE33-9D87-4EDE-827F-533C9C072163}" type="presParOf" srcId="{D618813C-3E8A-43F2-AFCC-C1349CA76A52}" destId="{20B04C6C-8D22-46A2-83B1-9AE146B1A891}" srcOrd="0" destOrd="0" presId="urn:microsoft.com/office/officeart/2005/8/layout/vList4"/>
    <dgm:cxn modelId="{F80E62CC-9E3D-40F1-817A-AD79A35A968C}" type="presParOf" srcId="{D618813C-3E8A-43F2-AFCC-C1349CA76A52}" destId="{B25D571E-425B-4D24-9C51-84FB9B946355}" srcOrd="1" destOrd="0" presId="urn:microsoft.com/office/officeart/2005/8/layout/vList4"/>
    <dgm:cxn modelId="{AEA267FA-2CD5-4E6D-AE21-CEBD4D4D00DD}" type="presParOf" srcId="{D618813C-3E8A-43F2-AFCC-C1349CA76A52}" destId="{9C2D02D5-5F5E-4778-A340-66E0E969CAB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1DC208-9B17-40B8-9525-1BEEBA5698D6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0400819-EA7A-4B73-8A4D-E7F28DED24B3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Правила организации и осуществления государственного надзора в области обращения с животными на территории Ленинградской области, утверждены </a:t>
          </a:r>
        </a:p>
        <a:p>
          <a:pPr algn="l"/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Постановлением Правительства Ленинградской области от 23.01.2020 №17   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AE9B50-24AB-4C85-AC9A-DD8C62F36814}" type="parTrans" cxnId="{8841E515-8B68-4EC3-A715-F18E351EB7D0}">
      <dgm:prSet/>
      <dgm:spPr/>
      <dgm:t>
        <a:bodyPr/>
        <a:lstStyle/>
        <a:p>
          <a:endParaRPr lang="ru-RU"/>
        </a:p>
      </dgm:t>
    </dgm:pt>
    <dgm:pt modelId="{9209E3A0-EC8E-468B-B763-8F00E437FA04}" type="sibTrans" cxnId="{8841E515-8B68-4EC3-A715-F18E351EB7D0}">
      <dgm:prSet/>
      <dgm:spPr/>
      <dgm:t>
        <a:bodyPr/>
        <a:lstStyle/>
        <a:p>
          <a:endParaRPr lang="ru-RU"/>
        </a:p>
      </dgm:t>
    </dgm:pt>
    <dgm:pt modelId="{A043AE83-7362-4695-86E4-4BAECD5C0DAD}">
      <dgm:prSet phldrT="[Текст]" custT="1"/>
      <dgm:spPr/>
      <dgm:t>
        <a:bodyPr/>
        <a:lstStyle/>
        <a:p>
          <a:pPr algn="just"/>
          <a:r>
            <a:rPr lang="ru-RU" sz="900" dirty="0" smtClean="0"/>
            <a:t> </a:t>
          </a:r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Правила устанавливают порядок организации и осуществления </a:t>
          </a:r>
          <a:r>
            <a:rPr lang="ru-RU" sz="2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государственного надзора </a:t>
          </a:r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области обращения с животными на территории Ленинградской области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4D1883-B229-4347-B30C-22238A79877C}" type="parTrans" cxnId="{C0916921-54D6-4967-82C8-14757F3F6FED}">
      <dgm:prSet/>
      <dgm:spPr/>
      <dgm:t>
        <a:bodyPr/>
        <a:lstStyle/>
        <a:p>
          <a:endParaRPr lang="ru-RU"/>
        </a:p>
      </dgm:t>
    </dgm:pt>
    <dgm:pt modelId="{9A1965EE-4BFB-4702-9D9A-19BBB6E4D133}" type="sibTrans" cxnId="{C0916921-54D6-4967-82C8-14757F3F6FED}">
      <dgm:prSet/>
      <dgm:spPr/>
      <dgm:t>
        <a:bodyPr/>
        <a:lstStyle/>
        <a:p>
          <a:endParaRPr lang="ru-RU"/>
        </a:p>
      </dgm:t>
    </dgm:pt>
    <dgm:pt modelId="{2B928F89-4FCE-42B8-A477-35E910EAA8BE}">
      <dgm:prSet phldrT="[Текст]" custT="1"/>
      <dgm:spPr/>
      <dgm:t>
        <a:bodyPr/>
        <a:lstStyle/>
        <a:p>
          <a:pPr algn="just"/>
          <a:r>
            <a:rPr lang="ru-RU" sz="2000" dirty="0" smtClean="0"/>
            <a:t>Государственный надзор осуществляется </a:t>
          </a:r>
          <a:r>
            <a:rPr lang="ru-RU" sz="2000" b="1" u="sng" dirty="0" smtClean="0">
              <a:solidFill>
                <a:srgbClr val="C00000"/>
              </a:solidFill>
            </a:rPr>
            <a:t>Управлением ветеринарии Ленинградской области</a:t>
          </a:r>
          <a:r>
            <a:rPr lang="ru-RU" sz="2000" dirty="0" smtClean="0"/>
            <a:t>, в части осуществления государственного надзора за соблюдение обязательных  требований в отношении животных</a:t>
          </a:r>
          <a:endParaRPr lang="ru-RU" sz="2000" dirty="0"/>
        </a:p>
      </dgm:t>
    </dgm:pt>
    <dgm:pt modelId="{C41BAE05-605B-42B9-8AB3-3D74DC7192F3}" type="parTrans" cxnId="{98180953-C5A8-40D7-89E9-6BC740E21BDD}">
      <dgm:prSet/>
      <dgm:spPr/>
      <dgm:t>
        <a:bodyPr/>
        <a:lstStyle/>
        <a:p>
          <a:endParaRPr lang="ru-RU"/>
        </a:p>
      </dgm:t>
    </dgm:pt>
    <dgm:pt modelId="{1409F76E-5EEB-4901-AC5C-CDF4E693DFCD}" type="sibTrans" cxnId="{98180953-C5A8-40D7-89E9-6BC740E21BDD}">
      <dgm:prSet/>
      <dgm:spPr/>
      <dgm:t>
        <a:bodyPr/>
        <a:lstStyle/>
        <a:p>
          <a:endParaRPr lang="ru-RU"/>
        </a:p>
      </dgm:t>
    </dgm:pt>
    <dgm:pt modelId="{9D576605-F470-4FFF-BACC-D8EF2D8F8B4F}" type="pres">
      <dgm:prSet presAssocID="{551DC208-9B17-40B8-9525-1BEEBA5698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047790-9141-4E3E-947B-4FAB24C0DF1E}" type="pres">
      <dgm:prSet presAssocID="{30400819-EA7A-4B73-8A4D-E7F28DED24B3}" presName="parentLin" presStyleCnt="0"/>
      <dgm:spPr/>
    </dgm:pt>
    <dgm:pt modelId="{6C9A8B5E-A3A4-4446-9D2C-1A00A3CF086E}" type="pres">
      <dgm:prSet presAssocID="{30400819-EA7A-4B73-8A4D-E7F28DED24B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EE04431-96DD-49F3-9ADE-03CF4365E177}" type="pres">
      <dgm:prSet presAssocID="{30400819-EA7A-4B73-8A4D-E7F28DED24B3}" presName="parentText" presStyleLbl="node1" presStyleIdx="0" presStyleCnt="3" custScaleX="147249" custScaleY="275289" custLinFactNeighborX="-24975" custLinFactNeighborY="-945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4E479-61F8-45EE-8FA9-83F5AA1DEDCE}" type="pres">
      <dgm:prSet presAssocID="{30400819-EA7A-4B73-8A4D-E7F28DED24B3}" presName="negativeSpace" presStyleCnt="0"/>
      <dgm:spPr/>
    </dgm:pt>
    <dgm:pt modelId="{D0D1491E-ADF4-4667-9F5A-60DA5252182A}" type="pres">
      <dgm:prSet presAssocID="{30400819-EA7A-4B73-8A4D-E7F28DED24B3}" presName="childText" presStyleLbl="conFgAcc1" presStyleIdx="0" presStyleCnt="3" custScaleY="132943">
        <dgm:presLayoutVars>
          <dgm:bulletEnabled val="1"/>
        </dgm:presLayoutVars>
      </dgm:prSet>
      <dgm:spPr/>
    </dgm:pt>
    <dgm:pt modelId="{C8A82EDD-6D9F-4F87-8D45-088D6425AC01}" type="pres">
      <dgm:prSet presAssocID="{9209E3A0-EC8E-468B-B763-8F00E437FA04}" presName="spaceBetweenRectangles" presStyleCnt="0"/>
      <dgm:spPr/>
    </dgm:pt>
    <dgm:pt modelId="{B4A608F6-CF5A-4095-A7B9-E75E4E826525}" type="pres">
      <dgm:prSet presAssocID="{A043AE83-7362-4695-86E4-4BAECD5C0DAD}" presName="parentLin" presStyleCnt="0"/>
      <dgm:spPr/>
    </dgm:pt>
    <dgm:pt modelId="{3DE959E4-8B1E-4C41-9EBE-6E9602E0BAF6}" type="pres">
      <dgm:prSet presAssocID="{A043AE83-7362-4695-86E4-4BAECD5C0D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448C0B-8847-4646-B2D9-FC97F8C3195E}" type="pres">
      <dgm:prSet presAssocID="{A043AE83-7362-4695-86E4-4BAECD5C0DAD}" presName="parentText" presStyleLbl="node1" presStyleIdx="1" presStyleCnt="3" custScaleX="148377" custScaleY="266182" custLinFactNeighborX="-284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A513B-CD5C-4E5C-9E2A-DEEE7E3177B0}" type="pres">
      <dgm:prSet presAssocID="{A043AE83-7362-4695-86E4-4BAECD5C0DAD}" presName="negativeSpace" presStyleCnt="0"/>
      <dgm:spPr/>
    </dgm:pt>
    <dgm:pt modelId="{EA4483AB-1991-4D44-97D5-909A08A4C385}" type="pres">
      <dgm:prSet presAssocID="{A043AE83-7362-4695-86E4-4BAECD5C0DAD}" presName="childText" presStyleLbl="conFgAcc1" presStyleIdx="1" presStyleCnt="3">
        <dgm:presLayoutVars>
          <dgm:bulletEnabled val="1"/>
        </dgm:presLayoutVars>
      </dgm:prSet>
      <dgm:spPr/>
    </dgm:pt>
    <dgm:pt modelId="{B504D5E4-264D-418B-A308-C66299AA922E}" type="pres">
      <dgm:prSet presAssocID="{9A1965EE-4BFB-4702-9D9A-19BBB6E4D133}" presName="spaceBetweenRectangles" presStyleCnt="0"/>
      <dgm:spPr/>
    </dgm:pt>
    <dgm:pt modelId="{8F1EE632-1FE7-4AF7-82AA-6FB96402D281}" type="pres">
      <dgm:prSet presAssocID="{2B928F89-4FCE-42B8-A477-35E910EAA8BE}" presName="parentLin" presStyleCnt="0"/>
      <dgm:spPr/>
    </dgm:pt>
    <dgm:pt modelId="{8F5A4855-1F3D-4032-80FF-A60D77B2BBD6}" type="pres">
      <dgm:prSet presAssocID="{2B928F89-4FCE-42B8-A477-35E910EAA8B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4A8ED62-111C-4E89-8CD3-6F1A875D7BE2}" type="pres">
      <dgm:prSet presAssocID="{2B928F89-4FCE-42B8-A477-35E910EAA8BE}" presName="parentText" presStyleLbl="node1" presStyleIdx="2" presStyleCnt="3" custScaleX="147287" custScaleY="259577" custLinFactNeighborX="12916" custLinFactNeighborY="-53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01770-2E67-42DD-B4E9-2E65EC0D1C99}" type="pres">
      <dgm:prSet presAssocID="{2B928F89-4FCE-42B8-A477-35E910EAA8BE}" presName="negativeSpace" presStyleCnt="0"/>
      <dgm:spPr/>
    </dgm:pt>
    <dgm:pt modelId="{458D95E9-63E5-4E54-8D7B-E0FA8006980E}" type="pres">
      <dgm:prSet presAssocID="{2B928F89-4FCE-42B8-A477-35E910EAA8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608349C-A0F5-45BA-9D3B-34E2AA74F1CE}" type="presOf" srcId="{30400819-EA7A-4B73-8A4D-E7F28DED24B3}" destId="{6C9A8B5E-A3A4-4446-9D2C-1A00A3CF086E}" srcOrd="0" destOrd="0" presId="urn:microsoft.com/office/officeart/2005/8/layout/list1"/>
    <dgm:cxn modelId="{34E2422A-5DEA-4E59-AEC0-78779E0ABFBE}" type="presOf" srcId="{551DC208-9B17-40B8-9525-1BEEBA5698D6}" destId="{9D576605-F470-4FFF-BACC-D8EF2D8F8B4F}" srcOrd="0" destOrd="0" presId="urn:microsoft.com/office/officeart/2005/8/layout/list1"/>
    <dgm:cxn modelId="{65DE1D26-B7D6-45A7-95D7-708F50140E61}" type="presOf" srcId="{30400819-EA7A-4B73-8A4D-E7F28DED24B3}" destId="{DEE04431-96DD-49F3-9ADE-03CF4365E177}" srcOrd="1" destOrd="0" presId="urn:microsoft.com/office/officeart/2005/8/layout/list1"/>
    <dgm:cxn modelId="{98180953-C5A8-40D7-89E9-6BC740E21BDD}" srcId="{551DC208-9B17-40B8-9525-1BEEBA5698D6}" destId="{2B928F89-4FCE-42B8-A477-35E910EAA8BE}" srcOrd="2" destOrd="0" parTransId="{C41BAE05-605B-42B9-8AB3-3D74DC7192F3}" sibTransId="{1409F76E-5EEB-4901-AC5C-CDF4E693DFCD}"/>
    <dgm:cxn modelId="{8841E515-8B68-4EC3-A715-F18E351EB7D0}" srcId="{551DC208-9B17-40B8-9525-1BEEBA5698D6}" destId="{30400819-EA7A-4B73-8A4D-E7F28DED24B3}" srcOrd="0" destOrd="0" parTransId="{08AE9B50-24AB-4C85-AC9A-DD8C62F36814}" sibTransId="{9209E3A0-EC8E-468B-B763-8F00E437FA04}"/>
    <dgm:cxn modelId="{C0916921-54D6-4967-82C8-14757F3F6FED}" srcId="{551DC208-9B17-40B8-9525-1BEEBA5698D6}" destId="{A043AE83-7362-4695-86E4-4BAECD5C0DAD}" srcOrd="1" destOrd="0" parTransId="{C04D1883-B229-4347-B30C-22238A79877C}" sibTransId="{9A1965EE-4BFB-4702-9D9A-19BBB6E4D133}"/>
    <dgm:cxn modelId="{4DB02A71-B5E5-42E4-99AC-5254E0713AE1}" type="presOf" srcId="{2B928F89-4FCE-42B8-A477-35E910EAA8BE}" destId="{8F5A4855-1F3D-4032-80FF-A60D77B2BBD6}" srcOrd="0" destOrd="0" presId="urn:microsoft.com/office/officeart/2005/8/layout/list1"/>
    <dgm:cxn modelId="{C6CD4B08-91A6-4D2F-923D-4CB1A7034187}" type="presOf" srcId="{2B928F89-4FCE-42B8-A477-35E910EAA8BE}" destId="{F4A8ED62-111C-4E89-8CD3-6F1A875D7BE2}" srcOrd="1" destOrd="0" presId="urn:microsoft.com/office/officeart/2005/8/layout/list1"/>
    <dgm:cxn modelId="{11970D49-198E-4B2C-85ED-842585BFB43C}" type="presOf" srcId="{A043AE83-7362-4695-86E4-4BAECD5C0DAD}" destId="{68448C0B-8847-4646-B2D9-FC97F8C3195E}" srcOrd="1" destOrd="0" presId="urn:microsoft.com/office/officeart/2005/8/layout/list1"/>
    <dgm:cxn modelId="{696AB4AD-DB97-40EC-8E19-2230D77FDBDB}" type="presOf" srcId="{A043AE83-7362-4695-86E4-4BAECD5C0DAD}" destId="{3DE959E4-8B1E-4C41-9EBE-6E9602E0BAF6}" srcOrd="0" destOrd="0" presId="urn:microsoft.com/office/officeart/2005/8/layout/list1"/>
    <dgm:cxn modelId="{D4C64195-6675-4640-99AF-5283106817D7}" type="presParOf" srcId="{9D576605-F470-4FFF-BACC-D8EF2D8F8B4F}" destId="{32047790-9141-4E3E-947B-4FAB24C0DF1E}" srcOrd="0" destOrd="0" presId="urn:microsoft.com/office/officeart/2005/8/layout/list1"/>
    <dgm:cxn modelId="{667B2EA5-87EF-4EDC-8875-6FA16BEDDBAD}" type="presParOf" srcId="{32047790-9141-4E3E-947B-4FAB24C0DF1E}" destId="{6C9A8B5E-A3A4-4446-9D2C-1A00A3CF086E}" srcOrd="0" destOrd="0" presId="urn:microsoft.com/office/officeart/2005/8/layout/list1"/>
    <dgm:cxn modelId="{792B37F9-200F-4546-AA74-29AC6FD88258}" type="presParOf" srcId="{32047790-9141-4E3E-947B-4FAB24C0DF1E}" destId="{DEE04431-96DD-49F3-9ADE-03CF4365E177}" srcOrd="1" destOrd="0" presId="urn:microsoft.com/office/officeart/2005/8/layout/list1"/>
    <dgm:cxn modelId="{C58FF674-0258-409C-B1A1-80BD35F23789}" type="presParOf" srcId="{9D576605-F470-4FFF-BACC-D8EF2D8F8B4F}" destId="{E8D4E479-61F8-45EE-8FA9-83F5AA1DEDCE}" srcOrd="1" destOrd="0" presId="urn:microsoft.com/office/officeart/2005/8/layout/list1"/>
    <dgm:cxn modelId="{D28BB351-76E8-4A03-A25E-838F3E9D8963}" type="presParOf" srcId="{9D576605-F470-4FFF-BACC-D8EF2D8F8B4F}" destId="{D0D1491E-ADF4-4667-9F5A-60DA5252182A}" srcOrd="2" destOrd="0" presId="urn:microsoft.com/office/officeart/2005/8/layout/list1"/>
    <dgm:cxn modelId="{643DA5BC-CBEF-4AC1-A626-63F176E70684}" type="presParOf" srcId="{9D576605-F470-4FFF-BACC-D8EF2D8F8B4F}" destId="{C8A82EDD-6D9F-4F87-8D45-088D6425AC01}" srcOrd="3" destOrd="0" presId="urn:microsoft.com/office/officeart/2005/8/layout/list1"/>
    <dgm:cxn modelId="{FC57D916-0FFC-4C4B-BE08-D2933928B84B}" type="presParOf" srcId="{9D576605-F470-4FFF-BACC-D8EF2D8F8B4F}" destId="{B4A608F6-CF5A-4095-A7B9-E75E4E826525}" srcOrd="4" destOrd="0" presId="urn:microsoft.com/office/officeart/2005/8/layout/list1"/>
    <dgm:cxn modelId="{590F7DA2-6D6D-4975-97EE-5E66D2B18AAF}" type="presParOf" srcId="{B4A608F6-CF5A-4095-A7B9-E75E4E826525}" destId="{3DE959E4-8B1E-4C41-9EBE-6E9602E0BAF6}" srcOrd="0" destOrd="0" presId="urn:microsoft.com/office/officeart/2005/8/layout/list1"/>
    <dgm:cxn modelId="{E18EBDF9-3408-4F60-A9D0-0B60A21D0C0B}" type="presParOf" srcId="{B4A608F6-CF5A-4095-A7B9-E75E4E826525}" destId="{68448C0B-8847-4646-B2D9-FC97F8C3195E}" srcOrd="1" destOrd="0" presId="urn:microsoft.com/office/officeart/2005/8/layout/list1"/>
    <dgm:cxn modelId="{9F1BB958-E006-4581-8969-FFF2455ABEC0}" type="presParOf" srcId="{9D576605-F470-4FFF-BACC-D8EF2D8F8B4F}" destId="{F79A513B-CD5C-4E5C-9E2A-DEEE7E3177B0}" srcOrd="5" destOrd="0" presId="urn:microsoft.com/office/officeart/2005/8/layout/list1"/>
    <dgm:cxn modelId="{D81A2EB8-A8F0-4DC3-AD46-1977F69510D3}" type="presParOf" srcId="{9D576605-F470-4FFF-BACC-D8EF2D8F8B4F}" destId="{EA4483AB-1991-4D44-97D5-909A08A4C385}" srcOrd="6" destOrd="0" presId="urn:microsoft.com/office/officeart/2005/8/layout/list1"/>
    <dgm:cxn modelId="{24B4A7D4-0DCD-4183-86B4-5EDEE15F1F77}" type="presParOf" srcId="{9D576605-F470-4FFF-BACC-D8EF2D8F8B4F}" destId="{B504D5E4-264D-418B-A308-C66299AA922E}" srcOrd="7" destOrd="0" presId="urn:microsoft.com/office/officeart/2005/8/layout/list1"/>
    <dgm:cxn modelId="{B4C80CE6-51BE-4621-A79C-EE85E3925288}" type="presParOf" srcId="{9D576605-F470-4FFF-BACC-D8EF2D8F8B4F}" destId="{8F1EE632-1FE7-4AF7-82AA-6FB96402D281}" srcOrd="8" destOrd="0" presId="urn:microsoft.com/office/officeart/2005/8/layout/list1"/>
    <dgm:cxn modelId="{5747146C-A0CF-46BA-BFE8-F5AD98656738}" type="presParOf" srcId="{8F1EE632-1FE7-4AF7-82AA-6FB96402D281}" destId="{8F5A4855-1F3D-4032-80FF-A60D77B2BBD6}" srcOrd="0" destOrd="0" presId="urn:microsoft.com/office/officeart/2005/8/layout/list1"/>
    <dgm:cxn modelId="{845159A0-0CC7-4A16-B878-6223965A8822}" type="presParOf" srcId="{8F1EE632-1FE7-4AF7-82AA-6FB96402D281}" destId="{F4A8ED62-111C-4E89-8CD3-6F1A875D7BE2}" srcOrd="1" destOrd="0" presId="urn:microsoft.com/office/officeart/2005/8/layout/list1"/>
    <dgm:cxn modelId="{A0312E67-FB68-4B23-AEFA-9FAE821EC6D4}" type="presParOf" srcId="{9D576605-F470-4FFF-BACC-D8EF2D8F8B4F}" destId="{69801770-2E67-42DD-B4E9-2E65EC0D1C99}" srcOrd="9" destOrd="0" presId="urn:microsoft.com/office/officeart/2005/8/layout/list1"/>
    <dgm:cxn modelId="{B6431072-CCCE-4F6B-926F-422A2D6168A2}" type="presParOf" srcId="{9D576605-F470-4FFF-BACC-D8EF2D8F8B4F}" destId="{458D95E9-63E5-4E54-8D7B-E0FA8006980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20F4BA-F1F0-4C75-9CDF-683C5DA8B05B}" type="doc">
      <dgm:prSet loTypeId="urn:microsoft.com/office/officeart/2008/layout/PictureAccen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54EC13D-9E31-4030-A335-B7F6850D2FF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Задачи государственного надзора </a:t>
          </a:r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  соответствии со статьей 19 Федерального закона от 27 декабря 2018 года N 498-ФЗ "Об ответственном обращении с животными и о внесении изменений в отдельные законодательные акты Российской Федерации" </a:t>
          </a:r>
        </a:p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52F896-D83A-4DAB-A4F4-378AC60F4700}" type="parTrans" cxnId="{F5D2F63E-3FF0-4429-A2DC-5E28329863D0}">
      <dgm:prSet/>
      <dgm:spPr/>
      <dgm:t>
        <a:bodyPr/>
        <a:lstStyle/>
        <a:p>
          <a:endParaRPr lang="ru-RU"/>
        </a:p>
      </dgm:t>
    </dgm:pt>
    <dgm:pt modelId="{E109F8D3-8366-4D99-8AEB-0C6245D5A59D}" type="sibTrans" cxnId="{F5D2F63E-3FF0-4429-A2DC-5E28329863D0}">
      <dgm:prSet/>
      <dgm:spPr/>
      <dgm:t>
        <a:bodyPr/>
        <a:lstStyle/>
        <a:p>
          <a:endParaRPr lang="ru-RU"/>
        </a:p>
      </dgm:t>
    </dgm:pt>
    <dgm:pt modelId="{DB485797-E3CC-45C2-ABA3-0175DB85AF6F}">
      <dgm:prSet phldrT="[Текст]" custT="1"/>
      <dgm:spPr/>
      <dgm:t>
        <a:bodyPr/>
        <a:lstStyle/>
        <a:p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Предупреждение, выявление и пресечение нарушений требований в области обращения с животными</a:t>
          </a:r>
          <a:endParaRPr lang="ru-RU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990948-7CC2-4BF3-B16C-6792562453BA}" type="parTrans" cxnId="{E47E7DD8-F4CF-4B5C-98C0-53B6F0FE277D}">
      <dgm:prSet/>
      <dgm:spPr/>
      <dgm:t>
        <a:bodyPr/>
        <a:lstStyle/>
        <a:p>
          <a:endParaRPr lang="ru-RU"/>
        </a:p>
      </dgm:t>
    </dgm:pt>
    <dgm:pt modelId="{50285F27-88F4-4A4D-BD33-8B5ACBC6FB3A}" type="sibTrans" cxnId="{E47E7DD8-F4CF-4B5C-98C0-53B6F0FE277D}">
      <dgm:prSet/>
      <dgm:spPr/>
      <dgm:t>
        <a:bodyPr/>
        <a:lstStyle/>
        <a:p>
          <a:endParaRPr lang="ru-RU"/>
        </a:p>
      </dgm:t>
    </dgm:pt>
    <dgm:pt modelId="{F4EAF9A8-EE52-40A5-A348-ED83FD7A463B}" type="pres">
      <dgm:prSet presAssocID="{8B20F4BA-F1F0-4C75-9CDF-683C5DA8B05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E70567-9416-4F2B-871F-ECC20612560C}" type="pres">
      <dgm:prSet presAssocID="{854EC13D-9E31-4030-A335-B7F6850D2FFB}" presName="root" presStyleCnt="0">
        <dgm:presLayoutVars>
          <dgm:chMax/>
          <dgm:chPref val="4"/>
        </dgm:presLayoutVars>
      </dgm:prSet>
      <dgm:spPr/>
    </dgm:pt>
    <dgm:pt modelId="{C98CC7B4-4F79-4946-8FC1-6D41DA344B26}" type="pres">
      <dgm:prSet presAssocID="{854EC13D-9E31-4030-A335-B7F6850D2FFB}" presName="rootComposite" presStyleCnt="0">
        <dgm:presLayoutVars/>
      </dgm:prSet>
      <dgm:spPr/>
    </dgm:pt>
    <dgm:pt modelId="{CF92286A-374C-4C2A-9AA3-7C9152B72253}" type="pres">
      <dgm:prSet presAssocID="{854EC13D-9E31-4030-A335-B7F6850D2FFB}" presName="rootText" presStyleLbl="node0" presStyleIdx="0" presStyleCnt="1" custScaleY="203883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7DEC08ED-202B-4F3F-88D0-06F028F4BB03}" type="pres">
      <dgm:prSet presAssocID="{854EC13D-9E31-4030-A335-B7F6850D2FFB}" presName="childShape" presStyleCnt="0">
        <dgm:presLayoutVars>
          <dgm:chMax val="0"/>
          <dgm:chPref val="0"/>
        </dgm:presLayoutVars>
      </dgm:prSet>
      <dgm:spPr/>
    </dgm:pt>
    <dgm:pt modelId="{C8A59C61-A129-42E6-8E88-FC0EBA57E777}" type="pres">
      <dgm:prSet presAssocID="{DB485797-E3CC-45C2-ABA3-0175DB85AF6F}" presName="childComposite" presStyleCnt="0">
        <dgm:presLayoutVars>
          <dgm:chMax val="0"/>
          <dgm:chPref val="0"/>
        </dgm:presLayoutVars>
      </dgm:prSet>
      <dgm:spPr/>
    </dgm:pt>
    <dgm:pt modelId="{311D256E-C6A9-4DFB-984A-2768E101FBBD}" type="pres">
      <dgm:prSet presAssocID="{DB485797-E3CC-45C2-ABA3-0175DB85AF6F}" presName="Image" presStyleLbl="node1" presStyleIdx="0" presStyleCnt="1" custScaleX="156998" custScaleY="1730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4CF5DBC-0B26-4FF9-BB0A-5A8BAE37C407}" type="pres">
      <dgm:prSet presAssocID="{DB485797-E3CC-45C2-ABA3-0175DB85AF6F}" presName="childText" presStyleLbl="lnNode1" presStyleIdx="0" presStyleCnt="1" custScaleX="92990" custScaleY="184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2F63E-3FF0-4429-A2DC-5E28329863D0}" srcId="{8B20F4BA-F1F0-4C75-9CDF-683C5DA8B05B}" destId="{854EC13D-9E31-4030-A335-B7F6850D2FFB}" srcOrd="0" destOrd="0" parTransId="{7652F896-D83A-4DAB-A4F4-378AC60F4700}" sibTransId="{E109F8D3-8366-4D99-8AEB-0C6245D5A59D}"/>
    <dgm:cxn modelId="{E47E7DD8-F4CF-4B5C-98C0-53B6F0FE277D}" srcId="{854EC13D-9E31-4030-A335-B7F6850D2FFB}" destId="{DB485797-E3CC-45C2-ABA3-0175DB85AF6F}" srcOrd="0" destOrd="0" parTransId="{E3990948-7CC2-4BF3-B16C-6792562453BA}" sibTransId="{50285F27-88F4-4A4D-BD33-8B5ACBC6FB3A}"/>
    <dgm:cxn modelId="{4B14C5AA-948F-4E6A-89FB-6F7F06EFB6CA}" type="presOf" srcId="{854EC13D-9E31-4030-A335-B7F6850D2FFB}" destId="{CF92286A-374C-4C2A-9AA3-7C9152B72253}" srcOrd="0" destOrd="0" presId="urn:microsoft.com/office/officeart/2008/layout/PictureAccentList"/>
    <dgm:cxn modelId="{1D33647A-AED4-4D09-87EC-B34B1E83A602}" type="presOf" srcId="{8B20F4BA-F1F0-4C75-9CDF-683C5DA8B05B}" destId="{F4EAF9A8-EE52-40A5-A348-ED83FD7A463B}" srcOrd="0" destOrd="0" presId="urn:microsoft.com/office/officeart/2008/layout/PictureAccentList"/>
    <dgm:cxn modelId="{D7978F21-61FE-469B-9C97-C68009CFA351}" type="presOf" srcId="{DB485797-E3CC-45C2-ABA3-0175DB85AF6F}" destId="{E4CF5DBC-0B26-4FF9-BB0A-5A8BAE37C407}" srcOrd="0" destOrd="0" presId="urn:microsoft.com/office/officeart/2008/layout/PictureAccentList"/>
    <dgm:cxn modelId="{C891E4B2-3164-4E63-8404-04544E5C472A}" type="presParOf" srcId="{F4EAF9A8-EE52-40A5-A348-ED83FD7A463B}" destId="{AAE70567-9416-4F2B-871F-ECC20612560C}" srcOrd="0" destOrd="0" presId="urn:microsoft.com/office/officeart/2008/layout/PictureAccentList"/>
    <dgm:cxn modelId="{4EFB4E75-2E3B-4A46-B2F9-F62F54595787}" type="presParOf" srcId="{AAE70567-9416-4F2B-871F-ECC20612560C}" destId="{C98CC7B4-4F79-4946-8FC1-6D41DA344B26}" srcOrd="0" destOrd="0" presId="urn:microsoft.com/office/officeart/2008/layout/PictureAccentList"/>
    <dgm:cxn modelId="{0299CADF-2AAB-4F38-A957-6409595C504A}" type="presParOf" srcId="{C98CC7B4-4F79-4946-8FC1-6D41DA344B26}" destId="{CF92286A-374C-4C2A-9AA3-7C9152B72253}" srcOrd="0" destOrd="0" presId="urn:microsoft.com/office/officeart/2008/layout/PictureAccentList"/>
    <dgm:cxn modelId="{8A8953C8-EE2E-41DC-B262-2AEE1C957B50}" type="presParOf" srcId="{AAE70567-9416-4F2B-871F-ECC20612560C}" destId="{7DEC08ED-202B-4F3F-88D0-06F028F4BB03}" srcOrd="1" destOrd="0" presId="urn:microsoft.com/office/officeart/2008/layout/PictureAccentList"/>
    <dgm:cxn modelId="{E87CE66E-FB5C-4D38-9E71-279503BCC5DC}" type="presParOf" srcId="{7DEC08ED-202B-4F3F-88D0-06F028F4BB03}" destId="{C8A59C61-A129-42E6-8E88-FC0EBA57E777}" srcOrd="0" destOrd="0" presId="urn:microsoft.com/office/officeart/2008/layout/PictureAccentList"/>
    <dgm:cxn modelId="{B61D6E97-D326-4DFD-B353-9716DDE7B44F}" type="presParOf" srcId="{C8A59C61-A129-42E6-8E88-FC0EBA57E777}" destId="{311D256E-C6A9-4DFB-984A-2768E101FBBD}" srcOrd="0" destOrd="0" presId="urn:microsoft.com/office/officeart/2008/layout/PictureAccentList"/>
    <dgm:cxn modelId="{2AFBFFCF-6BBD-4DD6-94EF-8E363C4602AC}" type="presParOf" srcId="{C8A59C61-A129-42E6-8E88-FC0EBA57E777}" destId="{E4CF5DBC-0B26-4FF9-BB0A-5A8BAE37C40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12C371E-ADEA-4CA4-A127-BC4B53369C91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67176AC-FB9D-4B0B-93BE-B34E9D5D9B99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Изменить существующие НПА Л.О.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4913FE-601A-4CDE-96EE-2A44F5D21FCB}" type="parTrans" cxnId="{8637EB6B-8960-48A0-BEA7-3954702C7300}">
      <dgm:prSet/>
      <dgm:spPr/>
      <dgm:t>
        <a:bodyPr/>
        <a:lstStyle/>
        <a:p>
          <a:endParaRPr lang="ru-RU"/>
        </a:p>
      </dgm:t>
    </dgm:pt>
    <dgm:pt modelId="{0AE0270C-4872-4B91-8632-5D0B032F08B3}" type="sibTrans" cxnId="{8637EB6B-8960-48A0-BEA7-3954702C7300}">
      <dgm:prSet/>
      <dgm:spPr/>
      <dgm:t>
        <a:bodyPr/>
        <a:lstStyle/>
        <a:p>
          <a:endParaRPr lang="ru-RU"/>
        </a:p>
      </dgm:t>
    </dgm:pt>
    <dgm:pt modelId="{5887F3C1-0A6B-4943-A40F-5888683DF8A9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№ 61-ОЗ от 18.06.2015 «О содержании и защите домашних животных на территории Л.О.»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6FCF15-F79B-4545-9EEF-B2942B22CC0B}" type="parTrans" cxnId="{5787327F-59A6-484F-A588-3DAC169272FF}">
      <dgm:prSet/>
      <dgm:spPr/>
      <dgm:t>
        <a:bodyPr/>
        <a:lstStyle/>
        <a:p>
          <a:endParaRPr lang="ru-RU"/>
        </a:p>
      </dgm:t>
    </dgm:pt>
    <dgm:pt modelId="{CA7532A4-B9AA-4866-A5CA-3F2F92C462F9}" type="sibTrans" cxnId="{5787327F-59A6-484F-A588-3DAC169272FF}">
      <dgm:prSet/>
      <dgm:spPr/>
      <dgm:t>
        <a:bodyPr/>
        <a:lstStyle/>
        <a:p>
          <a:endParaRPr lang="ru-RU"/>
        </a:p>
      </dgm:t>
    </dgm:pt>
    <dgm:pt modelId="{D815612E-1844-420D-821E-6CE519D26EF2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№ 109-ОЗ «Об обращении с животными без владельцев на территории Л.О.»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457D20-0CB6-4131-A71A-99625E7C381D}" type="parTrans" cxnId="{4A92414D-32A2-4819-A13D-F0C812FF2452}">
      <dgm:prSet/>
      <dgm:spPr/>
      <dgm:t>
        <a:bodyPr/>
        <a:lstStyle/>
        <a:p>
          <a:endParaRPr lang="ru-RU"/>
        </a:p>
      </dgm:t>
    </dgm:pt>
    <dgm:pt modelId="{6FE65C0F-5ABA-4481-863D-70B12C1B22FC}" type="sibTrans" cxnId="{4A92414D-32A2-4819-A13D-F0C812FF2452}">
      <dgm:prSet/>
      <dgm:spPr/>
      <dgm:t>
        <a:bodyPr/>
        <a:lstStyle/>
        <a:p>
          <a:endParaRPr lang="ru-RU"/>
        </a:p>
      </dgm:t>
    </dgm:pt>
    <dgm:pt modelId="{A8F3453F-FDC4-42B3-916B-69072A78FD13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Разработать новые НПА Л.О.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8F2E3B-E52A-40C0-8A41-70ABCFB52825}" type="parTrans" cxnId="{3A747DD3-ED6C-4C8C-B878-AFF6007F2C9A}">
      <dgm:prSet/>
      <dgm:spPr/>
      <dgm:t>
        <a:bodyPr/>
        <a:lstStyle/>
        <a:p>
          <a:endParaRPr lang="ru-RU"/>
        </a:p>
      </dgm:t>
    </dgm:pt>
    <dgm:pt modelId="{0808838A-99B3-461B-8DD9-434D9F6CB358}" type="sibTrans" cxnId="{3A747DD3-ED6C-4C8C-B878-AFF6007F2C9A}">
      <dgm:prSet/>
      <dgm:spPr/>
      <dgm:t>
        <a:bodyPr/>
        <a:lstStyle/>
        <a:p>
          <a:endParaRPr lang="ru-RU"/>
        </a:p>
      </dgm:t>
    </dgm:pt>
    <dgm:pt modelId="{697E45D4-99BB-4AB0-8CBD-9DC44036E07D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Постановление Правительства Л.О. «Об утверждении </a:t>
          </a:r>
          <a:r>
            <a: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Правил содержания домашних животных на территории Л.О</a:t>
          </a:r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.»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487D0D-CE8A-4FA9-AC66-D4F06537063E}" type="parTrans" cxnId="{CDF2886B-8807-47C1-9D47-2EA426151AF0}">
      <dgm:prSet/>
      <dgm:spPr/>
      <dgm:t>
        <a:bodyPr/>
        <a:lstStyle/>
        <a:p>
          <a:endParaRPr lang="ru-RU"/>
        </a:p>
      </dgm:t>
    </dgm:pt>
    <dgm:pt modelId="{82CA0356-C315-4B78-8F68-2EAB83AB0790}" type="sibTrans" cxnId="{CDF2886B-8807-47C1-9D47-2EA426151AF0}">
      <dgm:prSet/>
      <dgm:spPr/>
      <dgm:t>
        <a:bodyPr/>
        <a:lstStyle/>
        <a:p>
          <a:endParaRPr lang="ru-RU"/>
        </a:p>
      </dgm:t>
    </dgm:pt>
    <dgm:pt modelId="{B067631D-E951-4A65-B4CE-EF0B1ACFE85B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Постановление Правительства Л.О. «Об утверждении Порядка осуществления деятельности по обращению с животными без владельцев на территории Л.О и Порядка организации деятельности приютов для животных и установлению норм содержания животных в них на территории Л.О.»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542790-9F18-497B-8253-1AA893D5E834}" type="parTrans" cxnId="{4F9325BD-9C50-4BE8-A8F2-F300A9A7A70C}">
      <dgm:prSet/>
      <dgm:spPr/>
      <dgm:t>
        <a:bodyPr/>
        <a:lstStyle/>
        <a:p>
          <a:endParaRPr lang="ru-RU"/>
        </a:p>
      </dgm:t>
    </dgm:pt>
    <dgm:pt modelId="{9088D4F2-8E66-43C1-80EF-15661B00092F}" type="sibTrans" cxnId="{4F9325BD-9C50-4BE8-A8F2-F300A9A7A70C}">
      <dgm:prSet/>
      <dgm:spPr/>
      <dgm:t>
        <a:bodyPr/>
        <a:lstStyle/>
        <a:p>
          <a:endParaRPr lang="ru-RU"/>
        </a:p>
      </dgm:t>
    </dgm:pt>
    <dgm:pt modelId="{437408E0-7DFF-4CB5-91F2-F4D215C1D01F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привлечения к ответственности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B7AA2F-98DF-41D3-9AA5-2F9340BB4467}" type="parTrans" cxnId="{1B88ECBD-DCAE-455E-86C4-5C9BF8F64E25}">
      <dgm:prSet/>
      <dgm:spPr/>
      <dgm:t>
        <a:bodyPr/>
        <a:lstStyle/>
        <a:p>
          <a:endParaRPr lang="ru-RU"/>
        </a:p>
      </dgm:t>
    </dgm:pt>
    <dgm:pt modelId="{F6477308-9441-4CD4-BC51-AC888DD11C7C}" type="sibTrans" cxnId="{1B88ECBD-DCAE-455E-86C4-5C9BF8F64E25}">
      <dgm:prSet/>
      <dgm:spPr/>
      <dgm:t>
        <a:bodyPr/>
        <a:lstStyle/>
        <a:p>
          <a:endParaRPr lang="ru-RU"/>
        </a:p>
      </dgm:t>
    </dgm:pt>
    <dgm:pt modelId="{E5306347-65A1-4B3A-B691-A8FC21816850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№47-ОЗ от 02.07.2003 «Об административных правонарушениях»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28D4C3-32A9-47C1-8334-C85EDE807968}" type="parTrans" cxnId="{46D7FED0-9F6B-4300-B6F4-6DB092325914}">
      <dgm:prSet/>
      <dgm:spPr/>
      <dgm:t>
        <a:bodyPr/>
        <a:lstStyle/>
        <a:p>
          <a:endParaRPr lang="ru-RU"/>
        </a:p>
      </dgm:t>
    </dgm:pt>
    <dgm:pt modelId="{6D48DEE6-B955-4EA1-AC1E-FF8CE4E22DE3}" type="sibTrans" cxnId="{46D7FED0-9F6B-4300-B6F4-6DB092325914}">
      <dgm:prSet/>
      <dgm:spPr/>
      <dgm:t>
        <a:bodyPr/>
        <a:lstStyle/>
        <a:p>
          <a:endParaRPr lang="ru-RU"/>
        </a:p>
      </dgm:t>
    </dgm:pt>
    <dgm:pt modelId="{DB3FF5FF-2212-4D06-9C40-AF376CE1D4BE}" type="pres">
      <dgm:prSet presAssocID="{312C371E-ADEA-4CA4-A127-BC4B53369C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6E3160-00BB-4146-B437-2AEA74B786BB}" type="pres">
      <dgm:prSet presAssocID="{267176AC-FB9D-4B0B-93BE-B34E9D5D9B99}" presName="linNode" presStyleCnt="0"/>
      <dgm:spPr/>
    </dgm:pt>
    <dgm:pt modelId="{C2B3731A-94A3-44E2-A2A0-EFA79E38CE39}" type="pres">
      <dgm:prSet presAssocID="{267176AC-FB9D-4B0B-93BE-B34E9D5D9B99}" presName="parentText" presStyleLbl="node1" presStyleIdx="0" presStyleCnt="3" custScaleX="503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41A26-6B6B-4DB9-9B5E-CA80EC3495DF}" type="pres">
      <dgm:prSet presAssocID="{267176AC-FB9D-4B0B-93BE-B34E9D5D9B99}" presName="descendantText" presStyleLbl="alignAccFollowNode1" presStyleIdx="0" presStyleCnt="3" custScaleX="125275" custScaleY="108179" custLinFactNeighborX="485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1B9FA-A0C9-4BDE-AB4E-403C460DCBCF}" type="pres">
      <dgm:prSet presAssocID="{0AE0270C-4872-4B91-8632-5D0B032F08B3}" presName="sp" presStyleCnt="0"/>
      <dgm:spPr/>
    </dgm:pt>
    <dgm:pt modelId="{A28C1DB4-7A5D-4C25-881B-4AEB499D5564}" type="pres">
      <dgm:prSet presAssocID="{A8F3453F-FDC4-42B3-916B-69072A78FD13}" presName="linNode" presStyleCnt="0"/>
      <dgm:spPr/>
    </dgm:pt>
    <dgm:pt modelId="{3DF9F36F-8F08-4B72-A7D3-C99016EB656A}" type="pres">
      <dgm:prSet presAssocID="{A8F3453F-FDC4-42B3-916B-69072A78FD13}" presName="parentText" presStyleLbl="node1" presStyleIdx="1" presStyleCnt="3" custScaleX="52101" custScaleY="813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F69B3-8912-4D93-A872-ADE77A8F5427}" type="pres">
      <dgm:prSet presAssocID="{A8F3453F-FDC4-42B3-916B-69072A78FD13}" presName="descendantText" presStyleLbl="alignAccFollowNode1" presStyleIdx="1" presStyleCnt="3" custScaleX="124494" custScaleY="163661" custLinFactNeighborX="5937" custLinFactNeighborY="-8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55A80-68C0-499B-94CD-CE475241250C}" type="pres">
      <dgm:prSet presAssocID="{0808838A-99B3-461B-8DD9-434D9F6CB358}" presName="sp" presStyleCnt="0"/>
      <dgm:spPr/>
    </dgm:pt>
    <dgm:pt modelId="{C08CC9D7-9720-4944-8EF3-8B557384C42F}" type="pres">
      <dgm:prSet presAssocID="{437408E0-7DFF-4CB5-91F2-F4D215C1D01F}" presName="linNode" presStyleCnt="0"/>
      <dgm:spPr/>
    </dgm:pt>
    <dgm:pt modelId="{4CE24987-7AB6-4AC3-8520-035A5E0E8576}" type="pres">
      <dgm:prSet presAssocID="{437408E0-7DFF-4CB5-91F2-F4D215C1D01F}" presName="parentText" presStyleLbl="node1" presStyleIdx="2" presStyleCnt="3" custScaleX="52562" custScaleY="901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D8B49-C702-4C60-9607-F491CF20D462}" type="pres">
      <dgm:prSet presAssocID="{437408E0-7DFF-4CB5-91F2-F4D215C1D01F}" presName="descendantText" presStyleLbl="alignAccFollowNode1" presStyleIdx="2" presStyleCnt="3" custScaleX="122119" custScaleY="53182" custLinFactNeighborX="14107" custLinFactNeighborY="-11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450C61-F9B9-4254-ABA1-3B608CCBF9B2}" type="presOf" srcId="{5887F3C1-0A6B-4943-A40F-5888683DF8A9}" destId="{BFF41A26-6B6B-4DB9-9B5E-CA80EC3495DF}" srcOrd="0" destOrd="0" presId="urn:microsoft.com/office/officeart/2005/8/layout/vList5"/>
    <dgm:cxn modelId="{8637EB6B-8960-48A0-BEA7-3954702C7300}" srcId="{312C371E-ADEA-4CA4-A127-BC4B53369C91}" destId="{267176AC-FB9D-4B0B-93BE-B34E9D5D9B99}" srcOrd="0" destOrd="0" parTransId="{F84913FE-601A-4CDE-96EE-2A44F5D21FCB}" sibTransId="{0AE0270C-4872-4B91-8632-5D0B032F08B3}"/>
    <dgm:cxn modelId="{CDF2886B-8807-47C1-9D47-2EA426151AF0}" srcId="{A8F3453F-FDC4-42B3-916B-69072A78FD13}" destId="{697E45D4-99BB-4AB0-8CBD-9DC44036E07D}" srcOrd="0" destOrd="0" parTransId="{58487D0D-CE8A-4FA9-AC66-D4F06537063E}" sibTransId="{82CA0356-C315-4B78-8F68-2EAB83AB0790}"/>
    <dgm:cxn modelId="{A5EDC27D-D040-4683-92BD-99C2BE745E40}" type="presOf" srcId="{697E45D4-99BB-4AB0-8CBD-9DC44036E07D}" destId="{75EF69B3-8912-4D93-A872-ADE77A8F5427}" srcOrd="0" destOrd="0" presId="urn:microsoft.com/office/officeart/2005/8/layout/vList5"/>
    <dgm:cxn modelId="{4EE1FB28-4164-450C-B21C-2F9B8A5B8A51}" type="presOf" srcId="{B067631D-E951-4A65-B4CE-EF0B1ACFE85B}" destId="{75EF69B3-8912-4D93-A872-ADE77A8F5427}" srcOrd="0" destOrd="1" presId="urn:microsoft.com/office/officeart/2005/8/layout/vList5"/>
    <dgm:cxn modelId="{3A747DD3-ED6C-4C8C-B878-AFF6007F2C9A}" srcId="{312C371E-ADEA-4CA4-A127-BC4B53369C91}" destId="{A8F3453F-FDC4-42B3-916B-69072A78FD13}" srcOrd="1" destOrd="0" parTransId="{7E8F2E3B-E52A-40C0-8A41-70ABCFB52825}" sibTransId="{0808838A-99B3-461B-8DD9-434D9F6CB358}"/>
    <dgm:cxn modelId="{4F9325BD-9C50-4BE8-A8F2-F300A9A7A70C}" srcId="{A8F3453F-FDC4-42B3-916B-69072A78FD13}" destId="{B067631D-E951-4A65-B4CE-EF0B1ACFE85B}" srcOrd="1" destOrd="0" parTransId="{0C542790-9F18-497B-8253-1AA893D5E834}" sibTransId="{9088D4F2-8E66-43C1-80EF-15661B00092F}"/>
    <dgm:cxn modelId="{AF56A323-58A9-458E-8C37-4F7FCFCA5492}" type="presOf" srcId="{A8F3453F-FDC4-42B3-916B-69072A78FD13}" destId="{3DF9F36F-8F08-4B72-A7D3-C99016EB656A}" srcOrd="0" destOrd="0" presId="urn:microsoft.com/office/officeart/2005/8/layout/vList5"/>
    <dgm:cxn modelId="{F72618D0-5A56-4758-AC58-D35D1959E54F}" type="presOf" srcId="{437408E0-7DFF-4CB5-91F2-F4D215C1D01F}" destId="{4CE24987-7AB6-4AC3-8520-035A5E0E8576}" srcOrd="0" destOrd="0" presId="urn:microsoft.com/office/officeart/2005/8/layout/vList5"/>
    <dgm:cxn modelId="{46D7FED0-9F6B-4300-B6F4-6DB092325914}" srcId="{437408E0-7DFF-4CB5-91F2-F4D215C1D01F}" destId="{E5306347-65A1-4B3A-B691-A8FC21816850}" srcOrd="0" destOrd="0" parTransId="{0728D4C3-32A9-47C1-8334-C85EDE807968}" sibTransId="{6D48DEE6-B955-4EA1-AC1E-FF8CE4E22DE3}"/>
    <dgm:cxn modelId="{5787327F-59A6-484F-A588-3DAC169272FF}" srcId="{267176AC-FB9D-4B0B-93BE-B34E9D5D9B99}" destId="{5887F3C1-0A6B-4943-A40F-5888683DF8A9}" srcOrd="0" destOrd="0" parTransId="{466FCF15-F79B-4545-9EEF-B2942B22CC0B}" sibTransId="{CA7532A4-B9AA-4866-A5CA-3F2F92C462F9}"/>
    <dgm:cxn modelId="{DE656E82-21A4-42C4-A7BD-38875A7AE946}" type="presOf" srcId="{312C371E-ADEA-4CA4-A127-BC4B53369C91}" destId="{DB3FF5FF-2212-4D06-9C40-AF376CE1D4BE}" srcOrd="0" destOrd="0" presId="urn:microsoft.com/office/officeart/2005/8/layout/vList5"/>
    <dgm:cxn modelId="{462C46A3-DB7C-43EF-B26E-27E3324F333A}" type="presOf" srcId="{D815612E-1844-420D-821E-6CE519D26EF2}" destId="{BFF41A26-6B6B-4DB9-9B5E-CA80EC3495DF}" srcOrd="0" destOrd="1" presId="urn:microsoft.com/office/officeart/2005/8/layout/vList5"/>
    <dgm:cxn modelId="{4A92414D-32A2-4819-A13D-F0C812FF2452}" srcId="{267176AC-FB9D-4B0B-93BE-B34E9D5D9B99}" destId="{D815612E-1844-420D-821E-6CE519D26EF2}" srcOrd="1" destOrd="0" parTransId="{74457D20-0CB6-4131-A71A-99625E7C381D}" sibTransId="{6FE65C0F-5ABA-4481-863D-70B12C1B22FC}"/>
    <dgm:cxn modelId="{B58AFBDC-7247-4D31-B991-EA2C37469594}" type="presOf" srcId="{267176AC-FB9D-4B0B-93BE-B34E9D5D9B99}" destId="{C2B3731A-94A3-44E2-A2A0-EFA79E38CE39}" srcOrd="0" destOrd="0" presId="urn:microsoft.com/office/officeart/2005/8/layout/vList5"/>
    <dgm:cxn modelId="{1FB0573C-94DB-48BF-9377-75DF7B3305D5}" type="presOf" srcId="{E5306347-65A1-4B3A-B691-A8FC21816850}" destId="{A23D8B49-C702-4C60-9607-F491CF20D462}" srcOrd="0" destOrd="0" presId="urn:microsoft.com/office/officeart/2005/8/layout/vList5"/>
    <dgm:cxn modelId="{1B88ECBD-DCAE-455E-86C4-5C9BF8F64E25}" srcId="{312C371E-ADEA-4CA4-A127-BC4B53369C91}" destId="{437408E0-7DFF-4CB5-91F2-F4D215C1D01F}" srcOrd="2" destOrd="0" parTransId="{C6B7AA2F-98DF-41D3-9AA5-2F9340BB4467}" sibTransId="{F6477308-9441-4CD4-BC51-AC888DD11C7C}"/>
    <dgm:cxn modelId="{84FFA6BC-B9CA-469C-96F9-6AA612D226A1}" type="presParOf" srcId="{DB3FF5FF-2212-4D06-9C40-AF376CE1D4BE}" destId="{A66E3160-00BB-4146-B437-2AEA74B786BB}" srcOrd="0" destOrd="0" presId="urn:microsoft.com/office/officeart/2005/8/layout/vList5"/>
    <dgm:cxn modelId="{16687EBC-5673-4AC6-B4C9-1EA4FD06CFB1}" type="presParOf" srcId="{A66E3160-00BB-4146-B437-2AEA74B786BB}" destId="{C2B3731A-94A3-44E2-A2A0-EFA79E38CE39}" srcOrd="0" destOrd="0" presId="urn:microsoft.com/office/officeart/2005/8/layout/vList5"/>
    <dgm:cxn modelId="{1C84621A-457D-4418-86A3-A02AE501987A}" type="presParOf" srcId="{A66E3160-00BB-4146-B437-2AEA74B786BB}" destId="{BFF41A26-6B6B-4DB9-9B5E-CA80EC3495DF}" srcOrd="1" destOrd="0" presId="urn:microsoft.com/office/officeart/2005/8/layout/vList5"/>
    <dgm:cxn modelId="{20654DE0-56BF-44C8-B46E-AE42003E0C98}" type="presParOf" srcId="{DB3FF5FF-2212-4D06-9C40-AF376CE1D4BE}" destId="{0721B9FA-A0C9-4BDE-AB4E-403C460DCBCF}" srcOrd="1" destOrd="0" presId="urn:microsoft.com/office/officeart/2005/8/layout/vList5"/>
    <dgm:cxn modelId="{98E6BA1B-A6B2-4AEE-AD87-3B78CF6445A2}" type="presParOf" srcId="{DB3FF5FF-2212-4D06-9C40-AF376CE1D4BE}" destId="{A28C1DB4-7A5D-4C25-881B-4AEB499D5564}" srcOrd="2" destOrd="0" presId="urn:microsoft.com/office/officeart/2005/8/layout/vList5"/>
    <dgm:cxn modelId="{4EE08564-C26F-429F-8475-127E1F5595DC}" type="presParOf" srcId="{A28C1DB4-7A5D-4C25-881B-4AEB499D5564}" destId="{3DF9F36F-8F08-4B72-A7D3-C99016EB656A}" srcOrd="0" destOrd="0" presId="urn:microsoft.com/office/officeart/2005/8/layout/vList5"/>
    <dgm:cxn modelId="{180684EE-D237-4595-A5C2-47E4B09C9CAC}" type="presParOf" srcId="{A28C1DB4-7A5D-4C25-881B-4AEB499D5564}" destId="{75EF69B3-8912-4D93-A872-ADE77A8F5427}" srcOrd="1" destOrd="0" presId="urn:microsoft.com/office/officeart/2005/8/layout/vList5"/>
    <dgm:cxn modelId="{F87036A9-06FA-4791-8F20-B4434E0CA78A}" type="presParOf" srcId="{DB3FF5FF-2212-4D06-9C40-AF376CE1D4BE}" destId="{EDB55A80-68C0-499B-94CD-CE475241250C}" srcOrd="3" destOrd="0" presId="urn:microsoft.com/office/officeart/2005/8/layout/vList5"/>
    <dgm:cxn modelId="{BD166201-50EE-4058-B939-569A02D21E7B}" type="presParOf" srcId="{DB3FF5FF-2212-4D06-9C40-AF376CE1D4BE}" destId="{C08CC9D7-9720-4944-8EF3-8B557384C42F}" srcOrd="4" destOrd="0" presId="urn:microsoft.com/office/officeart/2005/8/layout/vList5"/>
    <dgm:cxn modelId="{AFC3A398-BA88-4267-8889-12A60D948F83}" type="presParOf" srcId="{C08CC9D7-9720-4944-8EF3-8B557384C42F}" destId="{4CE24987-7AB6-4AC3-8520-035A5E0E8576}" srcOrd="0" destOrd="0" presId="urn:microsoft.com/office/officeart/2005/8/layout/vList5"/>
    <dgm:cxn modelId="{F3C00A04-D971-42CB-9FEB-6A226868AD81}" type="presParOf" srcId="{C08CC9D7-9720-4944-8EF3-8B557384C42F}" destId="{A23D8B49-C702-4C60-9607-F491CF20D4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03B72-A51B-4560-9208-51E2BBBD2F79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95C2229-DCFF-4AC5-9D6A-9C7C63F1A850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Ст.10.6 КоАП РФ (нарушение ветеринарных правил и требований при содержании животных)</a:t>
          </a:r>
          <a:endParaRPr lang="ru-RU" sz="24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141CE4-B78E-4765-ADF3-CBCAEBC0D98E}" type="parTrans" cxnId="{4E44078F-C191-46BA-817F-B3729612069B}">
      <dgm:prSet/>
      <dgm:spPr/>
      <dgm:t>
        <a:bodyPr/>
        <a:lstStyle/>
        <a:p>
          <a:endParaRPr lang="ru-RU"/>
        </a:p>
      </dgm:t>
    </dgm:pt>
    <dgm:pt modelId="{045AF610-B885-4DA5-BC1F-69D6757706F6}" type="sibTrans" cxnId="{4E44078F-C191-46BA-817F-B3729612069B}">
      <dgm:prSet/>
      <dgm:spPr/>
      <dgm:t>
        <a:bodyPr/>
        <a:lstStyle/>
        <a:p>
          <a:endParaRPr lang="ru-RU"/>
        </a:p>
      </dgm:t>
    </dgm:pt>
    <dgm:pt modelId="{BE1AD5A6-2B14-4F07-A9EC-D3EB194FD2D1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 протоколов</a:t>
          </a:r>
          <a:endParaRPr lang="ru-RU" sz="24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76744-E952-485F-98CA-7E30FE918E88}" type="parTrans" cxnId="{6F17ABAF-EF61-40D1-A322-A0DA97D2866D}">
      <dgm:prSet/>
      <dgm:spPr/>
      <dgm:t>
        <a:bodyPr/>
        <a:lstStyle/>
        <a:p>
          <a:endParaRPr lang="ru-RU"/>
        </a:p>
      </dgm:t>
    </dgm:pt>
    <dgm:pt modelId="{56CA6BBD-6467-47B6-9816-63B909F1322E}" type="sibTrans" cxnId="{6F17ABAF-EF61-40D1-A322-A0DA97D2866D}">
      <dgm:prSet/>
      <dgm:spPr/>
      <dgm:t>
        <a:bodyPr/>
        <a:lstStyle/>
        <a:p>
          <a:endParaRPr lang="ru-RU"/>
        </a:p>
      </dgm:t>
    </dgm:pt>
    <dgm:pt modelId="{088938F2-A974-44C0-A05B-8C198D512C47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Ст. 10.8 КоАП РФ (нарушение правил перевозки животных и подконтрольной продукции, правил убоя, правил утилизации </a:t>
          </a:r>
          <a:r>
            <a:rPr lang="ru-RU" sz="2400" dirty="0" err="1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биоотходов</a:t>
          </a: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</a:p>
      </dgm:t>
    </dgm:pt>
    <dgm:pt modelId="{27DD33E5-FB4B-43FF-88E0-550888BD2C4F}" type="parTrans" cxnId="{A6EB9230-DC7E-4090-9E13-1046AB06BF21}">
      <dgm:prSet/>
      <dgm:spPr/>
      <dgm:t>
        <a:bodyPr/>
        <a:lstStyle/>
        <a:p>
          <a:endParaRPr lang="ru-RU"/>
        </a:p>
      </dgm:t>
    </dgm:pt>
    <dgm:pt modelId="{990FF869-7DFC-4248-A581-225299FE3D4C}" type="sibTrans" cxnId="{A6EB9230-DC7E-4090-9E13-1046AB06BF21}">
      <dgm:prSet/>
      <dgm:spPr/>
      <dgm:t>
        <a:bodyPr/>
        <a:lstStyle/>
        <a:p>
          <a:endParaRPr lang="ru-RU"/>
        </a:p>
      </dgm:t>
    </dgm:pt>
    <dgm:pt modelId="{CCA1C856-EA54-4593-A7B3-E02CC7C4F06C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протокола</a:t>
          </a:r>
          <a:endParaRPr lang="ru-RU" sz="24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AE62BC-E3A3-42FB-85BB-5636540B4ACE}" type="parTrans" cxnId="{7FBE7D09-8C3C-4F74-8FA7-8A3926C25CB8}">
      <dgm:prSet/>
      <dgm:spPr/>
      <dgm:t>
        <a:bodyPr/>
        <a:lstStyle/>
        <a:p>
          <a:endParaRPr lang="ru-RU"/>
        </a:p>
      </dgm:t>
    </dgm:pt>
    <dgm:pt modelId="{117BED58-9D34-4FC1-A366-E83835C24C51}" type="sibTrans" cxnId="{7FBE7D09-8C3C-4F74-8FA7-8A3926C25CB8}">
      <dgm:prSet/>
      <dgm:spPr/>
      <dgm:t>
        <a:bodyPr/>
        <a:lstStyle/>
        <a:p>
          <a:endParaRPr lang="ru-RU"/>
        </a:p>
      </dgm:t>
    </dgm:pt>
    <dgm:pt modelId="{A7A8DB54-335F-4377-9D57-578FD6D98A1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Ст. 19.5 КоАП РФ (невыполнение предписаний в установленный срок)</a:t>
          </a:r>
          <a:endParaRPr lang="ru-RU" sz="24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10326E-437A-40E9-B58A-ED628FE62E45}" type="parTrans" cxnId="{BA6A8CC2-98FE-40E2-9089-D1CDAB873332}">
      <dgm:prSet/>
      <dgm:spPr/>
      <dgm:t>
        <a:bodyPr/>
        <a:lstStyle/>
        <a:p>
          <a:endParaRPr lang="ru-RU"/>
        </a:p>
      </dgm:t>
    </dgm:pt>
    <dgm:pt modelId="{A0184A21-70C6-4318-BEC8-159C15BE06DE}" type="sibTrans" cxnId="{BA6A8CC2-98FE-40E2-9089-D1CDAB873332}">
      <dgm:prSet/>
      <dgm:spPr/>
      <dgm:t>
        <a:bodyPr/>
        <a:lstStyle/>
        <a:p>
          <a:endParaRPr lang="ru-RU"/>
        </a:p>
      </dgm:t>
    </dgm:pt>
    <dgm:pt modelId="{88123B9B-D764-4FA7-8CBD-F65BA75B28ED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 протоколов</a:t>
          </a:r>
          <a:endParaRPr lang="ru-RU" sz="24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438E83-71D4-40AF-92FF-8A25DDE483CF}" type="parTrans" cxnId="{C274521B-F5E0-4ABF-8F35-7D15D60894B3}">
      <dgm:prSet/>
      <dgm:spPr/>
      <dgm:t>
        <a:bodyPr/>
        <a:lstStyle/>
        <a:p>
          <a:endParaRPr lang="ru-RU"/>
        </a:p>
      </dgm:t>
    </dgm:pt>
    <dgm:pt modelId="{EE7BB052-3E8F-491A-BA41-9E9A614395B2}" type="sibTrans" cxnId="{C274521B-F5E0-4ABF-8F35-7D15D60894B3}">
      <dgm:prSet/>
      <dgm:spPr/>
      <dgm:t>
        <a:bodyPr/>
        <a:lstStyle/>
        <a:p>
          <a:endParaRPr lang="ru-RU"/>
        </a:p>
      </dgm:t>
    </dgm:pt>
    <dgm:pt modelId="{895E0249-6661-415B-9B71-3A679A80F781}">
      <dgm:prSet/>
      <dgm:spPr/>
      <dgm:t>
        <a:bodyPr/>
        <a:lstStyle/>
        <a:p>
          <a:endParaRPr lang="ru-RU" sz="1600" dirty="0"/>
        </a:p>
      </dgm:t>
    </dgm:pt>
    <dgm:pt modelId="{B94F8981-33E2-4CE8-9882-DF86EF706533}" type="parTrans" cxnId="{43CA751F-E864-4889-BC42-0892F0F25DCD}">
      <dgm:prSet/>
      <dgm:spPr/>
      <dgm:t>
        <a:bodyPr/>
        <a:lstStyle/>
        <a:p>
          <a:endParaRPr lang="ru-RU"/>
        </a:p>
      </dgm:t>
    </dgm:pt>
    <dgm:pt modelId="{245B276B-8EBE-4346-87F9-61A9B1236C5D}" type="sibTrans" cxnId="{43CA751F-E864-4889-BC42-0892F0F25DCD}">
      <dgm:prSet/>
      <dgm:spPr/>
      <dgm:t>
        <a:bodyPr/>
        <a:lstStyle/>
        <a:p>
          <a:endParaRPr lang="ru-RU"/>
        </a:p>
      </dgm:t>
    </dgm:pt>
    <dgm:pt modelId="{55282AAF-7C4A-4601-BA68-8E80E92C4FAE}" type="pres">
      <dgm:prSet presAssocID="{75E03B72-A51B-4560-9208-51E2BBBD2F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061178-8BC5-4904-A0B2-6BCDC9B1B6A0}" type="pres">
      <dgm:prSet presAssocID="{D95C2229-DCFF-4AC5-9D6A-9C7C63F1A850}" presName="comp" presStyleCnt="0"/>
      <dgm:spPr/>
    </dgm:pt>
    <dgm:pt modelId="{01474C54-6016-420A-BF4E-9D9E2BC025DE}" type="pres">
      <dgm:prSet presAssocID="{D95C2229-DCFF-4AC5-9D6A-9C7C63F1A850}" presName="box" presStyleLbl="node1" presStyleIdx="0" presStyleCnt="3"/>
      <dgm:spPr/>
      <dgm:t>
        <a:bodyPr/>
        <a:lstStyle/>
        <a:p>
          <a:endParaRPr lang="ru-RU"/>
        </a:p>
      </dgm:t>
    </dgm:pt>
    <dgm:pt modelId="{3FE56790-AAFB-4DEC-A9A7-753FCA34319B}" type="pres">
      <dgm:prSet presAssocID="{D95C2229-DCFF-4AC5-9D6A-9C7C63F1A850}" presName="img" presStyleLbl="fgImgPlace1" presStyleIdx="0" presStyleCnt="3" custScaleX="608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0826C72-563E-4EA6-95D0-39D288774908}" type="pres">
      <dgm:prSet presAssocID="{D95C2229-DCFF-4AC5-9D6A-9C7C63F1A85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36D14-1CCB-43B6-997F-77D065CC2E86}" type="pres">
      <dgm:prSet presAssocID="{045AF610-B885-4DA5-BC1F-69D6757706F6}" presName="spacer" presStyleCnt="0"/>
      <dgm:spPr/>
    </dgm:pt>
    <dgm:pt modelId="{9374AA7D-D24F-4EAA-927B-CEA05D0B6566}" type="pres">
      <dgm:prSet presAssocID="{088938F2-A974-44C0-A05B-8C198D512C47}" presName="comp" presStyleCnt="0"/>
      <dgm:spPr/>
    </dgm:pt>
    <dgm:pt modelId="{0F7CFA4F-D873-435C-B224-862C171D236D}" type="pres">
      <dgm:prSet presAssocID="{088938F2-A974-44C0-A05B-8C198D512C47}" presName="box" presStyleLbl="node1" presStyleIdx="1" presStyleCnt="3" custScaleY="154807"/>
      <dgm:spPr/>
      <dgm:t>
        <a:bodyPr/>
        <a:lstStyle/>
        <a:p>
          <a:endParaRPr lang="ru-RU"/>
        </a:p>
      </dgm:t>
    </dgm:pt>
    <dgm:pt modelId="{DBB068AC-A7ED-421B-8C75-7C1B07AC322A}" type="pres">
      <dgm:prSet presAssocID="{088938F2-A974-44C0-A05B-8C198D512C47}" presName="img" presStyleLbl="fgImgPlace1" presStyleIdx="1" presStyleCnt="3" custScaleX="608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E492B0A-E5D5-4445-B632-9C383F61FD49}" type="pres">
      <dgm:prSet presAssocID="{088938F2-A974-44C0-A05B-8C198D512C4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005AC-6CEF-46E5-8DB3-89986262EE3B}" type="pres">
      <dgm:prSet presAssocID="{990FF869-7DFC-4248-A581-225299FE3D4C}" presName="spacer" presStyleCnt="0"/>
      <dgm:spPr/>
    </dgm:pt>
    <dgm:pt modelId="{846CB700-BBF1-4287-B401-ABD7A1A9D99F}" type="pres">
      <dgm:prSet presAssocID="{A7A8DB54-335F-4377-9D57-578FD6D98A13}" presName="comp" presStyleCnt="0"/>
      <dgm:spPr/>
    </dgm:pt>
    <dgm:pt modelId="{62CBAF1F-156A-4112-AF45-6A57E35C6BC0}" type="pres">
      <dgm:prSet presAssocID="{A7A8DB54-335F-4377-9D57-578FD6D98A13}" presName="box" presStyleLbl="node1" presStyleIdx="2" presStyleCnt="3"/>
      <dgm:spPr/>
      <dgm:t>
        <a:bodyPr/>
        <a:lstStyle/>
        <a:p>
          <a:endParaRPr lang="ru-RU"/>
        </a:p>
      </dgm:t>
    </dgm:pt>
    <dgm:pt modelId="{B57D0678-BEE2-4E5A-BE86-50564A20996E}" type="pres">
      <dgm:prSet presAssocID="{A7A8DB54-335F-4377-9D57-578FD6D98A13}" presName="img" presStyleLbl="fgImgPlace1" presStyleIdx="2" presStyleCnt="3" custScaleX="608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823A79E-3BB1-4251-88D0-C54988094505}" type="pres">
      <dgm:prSet presAssocID="{A7A8DB54-335F-4377-9D57-578FD6D98A1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8FC041-F122-4B6C-9081-002292F9AF30}" type="presOf" srcId="{895E0249-6661-415B-9B71-3A679A80F781}" destId="{0823A79E-3BB1-4251-88D0-C54988094505}" srcOrd="1" destOrd="2" presId="urn:microsoft.com/office/officeart/2005/8/layout/vList4"/>
    <dgm:cxn modelId="{58E45AC1-7D19-49B7-AE50-894F6932B28E}" type="presOf" srcId="{88123B9B-D764-4FA7-8CBD-F65BA75B28ED}" destId="{0823A79E-3BB1-4251-88D0-C54988094505}" srcOrd="1" destOrd="1" presId="urn:microsoft.com/office/officeart/2005/8/layout/vList4"/>
    <dgm:cxn modelId="{15D2A3DC-212A-4217-A935-3F9AF9DEC28F}" type="presOf" srcId="{088938F2-A974-44C0-A05B-8C198D512C47}" destId="{8E492B0A-E5D5-4445-B632-9C383F61FD49}" srcOrd="1" destOrd="0" presId="urn:microsoft.com/office/officeart/2005/8/layout/vList4"/>
    <dgm:cxn modelId="{5EC6E82D-4211-48E9-B1D4-DDAA45A6EC8D}" type="presOf" srcId="{CCA1C856-EA54-4593-A7B3-E02CC7C4F06C}" destId="{8E492B0A-E5D5-4445-B632-9C383F61FD49}" srcOrd="1" destOrd="1" presId="urn:microsoft.com/office/officeart/2005/8/layout/vList4"/>
    <dgm:cxn modelId="{DE3B0C6E-1CA5-45FA-BB5E-B27F6E21B1BC}" type="presOf" srcId="{88123B9B-D764-4FA7-8CBD-F65BA75B28ED}" destId="{62CBAF1F-156A-4112-AF45-6A57E35C6BC0}" srcOrd="0" destOrd="1" presId="urn:microsoft.com/office/officeart/2005/8/layout/vList4"/>
    <dgm:cxn modelId="{F7E83501-CFAE-4445-8D94-3ED5EA03FE5F}" type="presOf" srcId="{BE1AD5A6-2B14-4F07-A9EC-D3EB194FD2D1}" destId="{01474C54-6016-420A-BF4E-9D9E2BC025DE}" srcOrd="0" destOrd="1" presId="urn:microsoft.com/office/officeart/2005/8/layout/vList4"/>
    <dgm:cxn modelId="{BA6A8CC2-98FE-40E2-9089-D1CDAB873332}" srcId="{75E03B72-A51B-4560-9208-51E2BBBD2F79}" destId="{A7A8DB54-335F-4377-9D57-578FD6D98A13}" srcOrd="2" destOrd="0" parTransId="{3810326E-437A-40E9-B58A-ED628FE62E45}" sibTransId="{A0184A21-70C6-4318-BEC8-159C15BE06DE}"/>
    <dgm:cxn modelId="{205ABB98-FF46-4F24-B24A-EBF901C1DF3A}" type="presOf" srcId="{A7A8DB54-335F-4377-9D57-578FD6D98A13}" destId="{0823A79E-3BB1-4251-88D0-C54988094505}" srcOrd="1" destOrd="0" presId="urn:microsoft.com/office/officeart/2005/8/layout/vList4"/>
    <dgm:cxn modelId="{9DAA18CE-937B-4216-A8B5-619A7F35567E}" type="presOf" srcId="{D95C2229-DCFF-4AC5-9D6A-9C7C63F1A850}" destId="{01474C54-6016-420A-BF4E-9D9E2BC025DE}" srcOrd="0" destOrd="0" presId="urn:microsoft.com/office/officeart/2005/8/layout/vList4"/>
    <dgm:cxn modelId="{A6EB9230-DC7E-4090-9E13-1046AB06BF21}" srcId="{75E03B72-A51B-4560-9208-51E2BBBD2F79}" destId="{088938F2-A974-44C0-A05B-8C198D512C47}" srcOrd="1" destOrd="0" parTransId="{27DD33E5-FB4B-43FF-88E0-550888BD2C4F}" sibTransId="{990FF869-7DFC-4248-A581-225299FE3D4C}"/>
    <dgm:cxn modelId="{C6F53803-929D-49AD-BA74-8C2CD165BE1E}" type="presOf" srcId="{088938F2-A974-44C0-A05B-8C198D512C47}" destId="{0F7CFA4F-D873-435C-B224-862C171D236D}" srcOrd="0" destOrd="0" presId="urn:microsoft.com/office/officeart/2005/8/layout/vList4"/>
    <dgm:cxn modelId="{E051C2C5-92CE-4B84-8574-892617526D2F}" type="presOf" srcId="{BE1AD5A6-2B14-4F07-A9EC-D3EB194FD2D1}" destId="{30826C72-563E-4EA6-95D0-39D288774908}" srcOrd="1" destOrd="1" presId="urn:microsoft.com/office/officeart/2005/8/layout/vList4"/>
    <dgm:cxn modelId="{7FBE7D09-8C3C-4F74-8FA7-8A3926C25CB8}" srcId="{088938F2-A974-44C0-A05B-8C198D512C47}" destId="{CCA1C856-EA54-4593-A7B3-E02CC7C4F06C}" srcOrd="0" destOrd="0" parTransId="{0EAE62BC-E3A3-42FB-85BB-5636540B4ACE}" sibTransId="{117BED58-9D34-4FC1-A366-E83835C24C51}"/>
    <dgm:cxn modelId="{C274521B-F5E0-4ABF-8F35-7D15D60894B3}" srcId="{A7A8DB54-335F-4377-9D57-578FD6D98A13}" destId="{88123B9B-D764-4FA7-8CBD-F65BA75B28ED}" srcOrd="0" destOrd="0" parTransId="{AD438E83-71D4-40AF-92FF-8A25DDE483CF}" sibTransId="{EE7BB052-3E8F-491A-BA41-9E9A614395B2}"/>
    <dgm:cxn modelId="{F0AA1C73-3163-43EC-B5D9-E072C2800261}" type="presOf" srcId="{75E03B72-A51B-4560-9208-51E2BBBD2F79}" destId="{55282AAF-7C4A-4601-BA68-8E80E92C4FAE}" srcOrd="0" destOrd="0" presId="urn:microsoft.com/office/officeart/2005/8/layout/vList4"/>
    <dgm:cxn modelId="{43CA751F-E864-4889-BC42-0892F0F25DCD}" srcId="{A7A8DB54-335F-4377-9D57-578FD6D98A13}" destId="{895E0249-6661-415B-9B71-3A679A80F781}" srcOrd="1" destOrd="0" parTransId="{B94F8981-33E2-4CE8-9882-DF86EF706533}" sibTransId="{245B276B-8EBE-4346-87F9-61A9B1236C5D}"/>
    <dgm:cxn modelId="{6F17ABAF-EF61-40D1-A322-A0DA97D2866D}" srcId="{D95C2229-DCFF-4AC5-9D6A-9C7C63F1A850}" destId="{BE1AD5A6-2B14-4F07-A9EC-D3EB194FD2D1}" srcOrd="0" destOrd="0" parTransId="{EE276744-E952-485F-98CA-7E30FE918E88}" sibTransId="{56CA6BBD-6467-47B6-9816-63B909F1322E}"/>
    <dgm:cxn modelId="{4ECAB147-3D3B-4B4C-B6C4-2775D3389E87}" type="presOf" srcId="{A7A8DB54-335F-4377-9D57-578FD6D98A13}" destId="{62CBAF1F-156A-4112-AF45-6A57E35C6BC0}" srcOrd="0" destOrd="0" presId="urn:microsoft.com/office/officeart/2005/8/layout/vList4"/>
    <dgm:cxn modelId="{4E44078F-C191-46BA-817F-B3729612069B}" srcId="{75E03B72-A51B-4560-9208-51E2BBBD2F79}" destId="{D95C2229-DCFF-4AC5-9D6A-9C7C63F1A850}" srcOrd="0" destOrd="0" parTransId="{D5141CE4-B78E-4765-ADF3-CBCAEBC0D98E}" sibTransId="{045AF610-B885-4DA5-BC1F-69D6757706F6}"/>
    <dgm:cxn modelId="{DF145716-9D2F-4F15-9C4E-EE877437AF1B}" type="presOf" srcId="{D95C2229-DCFF-4AC5-9D6A-9C7C63F1A850}" destId="{30826C72-563E-4EA6-95D0-39D288774908}" srcOrd="1" destOrd="0" presId="urn:microsoft.com/office/officeart/2005/8/layout/vList4"/>
    <dgm:cxn modelId="{E6A2660E-6D1E-46C9-8C4B-9A85EBB05913}" type="presOf" srcId="{895E0249-6661-415B-9B71-3A679A80F781}" destId="{62CBAF1F-156A-4112-AF45-6A57E35C6BC0}" srcOrd="0" destOrd="2" presId="urn:microsoft.com/office/officeart/2005/8/layout/vList4"/>
    <dgm:cxn modelId="{C5AF8368-9B51-4C5E-BD32-AF2D413FBAE3}" type="presOf" srcId="{CCA1C856-EA54-4593-A7B3-E02CC7C4F06C}" destId="{0F7CFA4F-D873-435C-B224-862C171D236D}" srcOrd="0" destOrd="1" presId="urn:microsoft.com/office/officeart/2005/8/layout/vList4"/>
    <dgm:cxn modelId="{BF1DB087-2118-49C3-8627-9A46A231C77D}" type="presParOf" srcId="{55282AAF-7C4A-4601-BA68-8E80E92C4FAE}" destId="{9D061178-8BC5-4904-A0B2-6BCDC9B1B6A0}" srcOrd="0" destOrd="0" presId="urn:microsoft.com/office/officeart/2005/8/layout/vList4"/>
    <dgm:cxn modelId="{EC3638D7-EBAC-4F11-9B02-BCE836F033E0}" type="presParOf" srcId="{9D061178-8BC5-4904-A0B2-6BCDC9B1B6A0}" destId="{01474C54-6016-420A-BF4E-9D9E2BC025DE}" srcOrd="0" destOrd="0" presId="urn:microsoft.com/office/officeart/2005/8/layout/vList4"/>
    <dgm:cxn modelId="{D0F4C604-0296-4120-A48D-54B8934F6347}" type="presParOf" srcId="{9D061178-8BC5-4904-A0B2-6BCDC9B1B6A0}" destId="{3FE56790-AAFB-4DEC-A9A7-753FCA34319B}" srcOrd="1" destOrd="0" presId="urn:microsoft.com/office/officeart/2005/8/layout/vList4"/>
    <dgm:cxn modelId="{7EDAC05C-B7F3-42D2-8644-5FCFBAB72163}" type="presParOf" srcId="{9D061178-8BC5-4904-A0B2-6BCDC9B1B6A0}" destId="{30826C72-563E-4EA6-95D0-39D288774908}" srcOrd="2" destOrd="0" presId="urn:microsoft.com/office/officeart/2005/8/layout/vList4"/>
    <dgm:cxn modelId="{72B8B7FF-42DF-44C4-8486-0518B80BFB10}" type="presParOf" srcId="{55282AAF-7C4A-4601-BA68-8E80E92C4FAE}" destId="{FCD36D14-1CCB-43B6-997F-77D065CC2E86}" srcOrd="1" destOrd="0" presId="urn:microsoft.com/office/officeart/2005/8/layout/vList4"/>
    <dgm:cxn modelId="{3C22F35C-5557-4D15-8716-534D9B00D7B7}" type="presParOf" srcId="{55282AAF-7C4A-4601-BA68-8E80E92C4FAE}" destId="{9374AA7D-D24F-4EAA-927B-CEA05D0B6566}" srcOrd="2" destOrd="0" presId="urn:microsoft.com/office/officeart/2005/8/layout/vList4"/>
    <dgm:cxn modelId="{2115680D-24DE-4E25-A2F3-022F8CFE3B67}" type="presParOf" srcId="{9374AA7D-D24F-4EAA-927B-CEA05D0B6566}" destId="{0F7CFA4F-D873-435C-B224-862C171D236D}" srcOrd="0" destOrd="0" presId="urn:microsoft.com/office/officeart/2005/8/layout/vList4"/>
    <dgm:cxn modelId="{6C8F9AD7-4B4F-4926-B72A-B55CA488891B}" type="presParOf" srcId="{9374AA7D-D24F-4EAA-927B-CEA05D0B6566}" destId="{DBB068AC-A7ED-421B-8C75-7C1B07AC322A}" srcOrd="1" destOrd="0" presId="urn:microsoft.com/office/officeart/2005/8/layout/vList4"/>
    <dgm:cxn modelId="{3EC2169C-E320-4B4A-B498-A84328117181}" type="presParOf" srcId="{9374AA7D-D24F-4EAA-927B-CEA05D0B6566}" destId="{8E492B0A-E5D5-4445-B632-9C383F61FD49}" srcOrd="2" destOrd="0" presId="urn:microsoft.com/office/officeart/2005/8/layout/vList4"/>
    <dgm:cxn modelId="{73D0E4DB-8ED2-498E-B7E2-EA3A7DD92498}" type="presParOf" srcId="{55282AAF-7C4A-4601-BA68-8E80E92C4FAE}" destId="{274005AC-6CEF-46E5-8DB3-89986262EE3B}" srcOrd="3" destOrd="0" presId="urn:microsoft.com/office/officeart/2005/8/layout/vList4"/>
    <dgm:cxn modelId="{6A7331D5-3807-4966-9A42-D8BD102D1122}" type="presParOf" srcId="{55282AAF-7C4A-4601-BA68-8E80E92C4FAE}" destId="{846CB700-BBF1-4287-B401-ABD7A1A9D99F}" srcOrd="4" destOrd="0" presId="urn:microsoft.com/office/officeart/2005/8/layout/vList4"/>
    <dgm:cxn modelId="{27CA70DA-56EC-4C84-A41C-382E296AB086}" type="presParOf" srcId="{846CB700-BBF1-4287-B401-ABD7A1A9D99F}" destId="{62CBAF1F-156A-4112-AF45-6A57E35C6BC0}" srcOrd="0" destOrd="0" presId="urn:microsoft.com/office/officeart/2005/8/layout/vList4"/>
    <dgm:cxn modelId="{F9D8A234-0AEC-48C2-A917-5647EEB88BC8}" type="presParOf" srcId="{846CB700-BBF1-4287-B401-ABD7A1A9D99F}" destId="{B57D0678-BEE2-4E5A-BE86-50564A20996E}" srcOrd="1" destOrd="0" presId="urn:microsoft.com/office/officeart/2005/8/layout/vList4"/>
    <dgm:cxn modelId="{A035D168-F65F-4504-B176-606597A30ECD}" type="presParOf" srcId="{846CB700-BBF1-4287-B401-ABD7A1A9D99F}" destId="{0823A79E-3BB1-4251-88D0-C5498809450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A5C8A8-100B-4C6D-82A6-2A2387572E89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7397938-2FFA-476E-A7FE-96539091C9A0}">
      <dgm:prSet phldrT="[Текст]" custT="1"/>
      <dgm:spPr/>
      <dgm:t>
        <a:bodyPr/>
        <a:lstStyle/>
        <a:p>
          <a:r>
            <a:rPr lang="ru-RU" sz="1800" b="1" u="sng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 проверках животноводческих объектов (промышленных хозяйств):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67528C-3B12-4117-BACC-FAFC59FF8286}" type="parTrans" cxnId="{6EEB7651-2DB2-4925-BAE4-732E11294E95}">
      <dgm:prSet/>
      <dgm:spPr/>
      <dgm:t>
        <a:bodyPr/>
        <a:lstStyle/>
        <a:p>
          <a:endParaRPr lang="ru-RU"/>
        </a:p>
      </dgm:t>
    </dgm:pt>
    <dgm:pt modelId="{A0F34DB7-8F34-419B-98CB-F499D7DE25E9}" type="sibTrans" cxnId="{6EEB7651-2DB2-4925-BAE4-732E11294E95}">
      <dgm:prSet/>
      <dgm:spPr/>
      <dgm:t>
        <a:bodyPr/>
        <a:lstStyle/>
        <a:p>
          <a:endParaRPr lang="ru-RU"/>
        </a:p>
      </dgm:t>
    </dgm:pt>
    <dgm:pt modelId="{B46C73D0-AE35-4CDB-9CB0-440074AE56D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постоянно действующего </a:t>
          </a:r>
          <a:r>
            <a:rPr lang="ru-RU" sz="1800" dirty="0" err="1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дезбарьера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и дезинфекционных блоков для въезда транспорта;</a:t>
          </a:r>
          <a:endParaRPr lang="ru-RU" sz="18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5CBB21-ABC3-4211-B95A-6305FB5E6BDA}" type="parTrans" cxnId="{619F359F-5429-43BA-96C4-B7E1EE15510A}">
      <dgm:prSet/>
      <dgm:spPr/>
      <dgm:t>
        <a:bodyPr/>
        <a:lstStyle/>
        <a:p>
          <a:endParaRPr lang="ru-RU"/>
        </a:p>
      </dgm:t>
    </dgm:pt>
    <dgm:pt modelId="{4232CB88-306E-47B0-990E-BA7E1F9DCB52}" type="sibTrans" cxnId="{619F359F-5429-43BA-96C4-B7E1EE15510A}">
      <dgm:prSet/>
      <dgm:spPr/>
      <dgm:t>
        <a:bodyPr/>
        <a:lstStyle/>
        <a:p>
          <a:endParaRPr lang="ru-RU"/>
        </a:p>
      </dgm:t>
    </dgm:pt>
    <dgm:pt modelId="{FD0ECDE2-B6D7-4356-96A9-71BA21697F7C}">
      <dgm:prSet phldrT="[Текст]" custT="1"/>
      <dgm:spPr/>
      <dgm:t>
        <a:bodyPr/>
        <a:lstStyle/>
        <a:p>
          <a:r>
            <a:rPr lang="ru-RU" sz="1800" b="1" u="sng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 проверках ЛПХ:</a:t>
          </a:r>
        </a:p>
      </dgm:t>
    </dgm:pt>
    <dgm:pt modelId="{235C0AD6-50FB-4BAD-A5ED-E274A2E03C51}" type="parTrans" cxnId="{11D18619-54C2-45E9-9371-53C008B46DEE}">
      <dgm:prSet/>
      <dgm:spPr/>
      <dgm:t>
        <a:bodyPr/>
        <a:lstStyle/>
        <a:p>
          <a:endParaRPr lang="ru-RU"/>
        </a:p>
      </dgm:t>
    </dgm:pt>
    <dgm:pt modelId="{3F41D8AA-953D-4A8E-9A56-8A536082372A}" type="sibTrans" cxnId="{11D18619-54C2-45E9-9371-53C008B46DEE}">
      <dgm:prSet/>
      <dgm:spPr/>
      <dgm:t>
        <a:bodyPr/>
        <a:lstStyle/>
        <a:p>
          <a:endParaRPr lang="ru-RU"/>
        </a:p>
      </dgm:t>
    </dgm:pt>
    <dgm:pt modelId="{19502992-9CBE-4554-BD2D-7D7367F24F7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Ввоз (перемещение) животных без ведома и разрешения государственной ветеринарной службы;</a:t>
          </a:r>
          <a:endParaRPr lang="ru-RU" sz="18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EE2ECD-7C89-480B-987C-F03D2C5ABC8D}" type="parTrans" cxnId="{D1FEC393-0E30-4CBF-B0FE-A559CB3E0179}">
      <dgm:prSet/>
      <dgm:spPr/>
      <dgm:t>
        <a:bodyPr/>
        <a:lstStyle/>
        <a:p>
          <a:endParaRPr lang="ru-RU"/>
        </a:p>
      </dgm:t>
    </dgm:pt>
    <dgm:pt modelId="{D35650E2-6BCF-4592-B7E9-15E22F716E07}" type="sibTrans" cxnId="{D1FEC393-0E30-4CBF-B0FE-A559CB3E0179}">
      <dgm:prSet/>
      <dgm:spPr/>
      <dgm:t>
        <a:bodyPr/>
        <a:lstStyle/>
        <a:p>
          <a:endParaRPr lang="ru-RU"/>
        </a:p>
      </dgm:t>
    </dgm:pt>
    <dgm:pt modelId="{B4B0E539-192D-42FA-9FA7-AA7AE205FDB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Отказ от проведения ветеринарных мероприятий, направленных на предупреждение болезней животных;</a:t>
          </a:r>
          <a:endParaRPr lang="ru-RU" sz="18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9123AB-B4B8-4F8A-BB16-B218DD88A629}" type="parTrans" cxnId="{D44A7A81-8329-4438-9E07-D4FAB2583D29}">
      <dgm:prSet/>
      <dgm:spPr/>
      <dgm:t>
        <a:bodyPr/>
        <a:lstStyle/>
        <a:p>
          <a:endParaRPr lang="ru-RU"/>
        </a:p>
      </dgm:t>
    </dgm:pt>
    <dgm:pt modelId="{FC3DF3D1-293E-4245-A221-60859A3FD8B4}" type="sibTrans" cxnId="{D44A7A81-8329-4438-9E07-D4FAB2583D29}">
      <dgm:prSet/>
      <dgm:spPr/>
      <dgm:t>
        <a:bodyPr/>
        <a:lstStyle/>
        <a:p>
          <a:endParaRPr lang="ru-RU"/>
        </a:p>
      </dgm:t>
    </dgm:pt>
    <dgm:pt modelId="{5591E9D2-50AF-4D43-8554-235025F4E4D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ограждения вокруг предприятия (хозяйства);</a:t>
          </a:r>
          <a:endParaRPr lang="ru-RU" sz="18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C22F98-BD99-498D-A36C-7D809CE58BFD}" type="parTrans" cxnId="{CF7C7048-D47E-4A01-9317-A7B17A4DAC1E}">
      <dgm:prSet/>
      <dgm:spPr/>
      <dgm:t>
        <a:bodyPr/>
        <a:lstStyle/>
        <a:p>
          <a:endParaRPr lang="ru-RU"/>
        </a:p>
      </dgm:t>
    </dgm:pt>
    <dgm:pt modelId="{206E56F7-DB4D-42F5-814D-EB55F8142069}" type="sibTrans" cxnId="{CF7C7048-D47E-4A01-9317-A7B17A4DAC1E}">
      <dgm:prSet/>
      <dgm:spPr/>
      <dgm:t>
        <a:bodyPr/>
        <a:lstStyle/>
        <a:p>
          <a:endParaRPr lang="ru-RU"/>
        </a:p>
      </dgm:t>
    </dgm:pt>
    <dgm:pt modelId="{4B490EEF-50D7-432C-B606-7C06E07F3C3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Нарушения правил складирования и обеззараживания навоза, помета</a:t>
          </a:r>
          <a:endParaRPr lang="ru-RU" sz="18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3A3AFB-B1DE-493C-96E3-AE4B13F4A94D}" type="parTrans" cxnId="{DCBE005B-B567-409A-B35C-1643B2091156}">
      <dgm:prSet/>
      <dgm:spPr/>
      <dgm:t>
        <a:bodyPr/>
        <a:lstStyle/>
        <a:p>
          <a:endParaRPr lang="ru-RU"/>
        </a:p>
      </dgm:t>
    </dgm:pt>
    <dgm:pt modelId="{145BABD0-5B38-4A14-A423-09D95191EB00}" type="sibTrans" cxnId="{DCBE005B-B567-409A-B35C-1643B2091156}">
      <dgm:prSet/>
      <dgm:spPr/>
      <dgm:t>
        <a:bodyPr/>
        <a:lstStyle/>
        <a:p>
          <a:endParaRPr lang="ru-RU"/>
        </a:p>
      </dgm:t>
    </dgm:pt>
    <dgm:pt modelId="{91098CC3-4852-4EF0-BC25-23217A7FB2D1}">
      <dgm:prSet custT="1"/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Отказ от проведения дезинфекционных, </a:t>
          </a:r>
          <a:r>
            <a:rPr lang="ru-RU" sz="1800" dirty="0" err="1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дератизационных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мероприятий в животноводческих помещениях;</a:t>
          </a:r>
          <a:endParaRPr lang="ru-RU" sz="18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B9D3BB-70A8-440C-B43F-40BA03648F9E}" type="parTrans" cxnId="{71B0030B-CDFF-485E-99F3-257893165325}">
      <dgm:prSet/>
      <dgm:spPr/>
      <dgm:t>
        <a:bodyPr/>
        <a:lstStyle/>
        <a:p>
          <a:endParaRPr lang="ru-RU"/>
        </a:p>
      </dgm:t>
    </dgm:pt>
    <dgm:pt modelId="{E5582F31-1C6F-43CB-A5E9-85676655A0A2}" type="sibTrans" cxnId="{71B0030B-CDFF-485E-99F3-257893165325}">
      <dgm:prSet/>
      <dgm:spPr/>
      <dgm:t>
        <a:bodyPr/>
        <a:lstStyle/>
        <a:p>
          <a:endParaRPr lang="ru-RU"/>
        </a:p>
      </dgm:t>
    </dgm:pt>
    <dgm:pt modelId="{B5C113B3-E13C-4FC2-9F3F-E2D9F7DC9A77}">
      <dgm:prSet custT="1"/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Нарушения правил складирования и обеззараживания навоза, помета.</a:t>
          </a:r>
          <a:endParaRPr lang="ru-RU" sz="18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762B05-A9E2-474D-8562-370582E51C82}" type="parTrans" cxnId="{0D6433FC-08B8-4844-B448-866AB7044AEF}">
      <dgm:prSet/>
      <dgm:spPr/>
      <dgm:t>
        <a:bodyPr/>
        <a:lstStyle/>
        <a:p>
          <a:endParaRPr lang="ru-RU"/>
        </a:p>
      </dgm:t>
    </dgm:pt>
    <dgm:pt modelId="{794C760C-C88A-4D83-831D-FC5BBAE57BF1}" type="sibTrans" cxnId="{0D6433FC-08B8-4844-B448-866AB7044AEF}">
      <dgm:prSet/>
      <dgm:spPr/>
      <dgm:t>
        <a:bodyPr/>
        <a:lstStyle/>
        <a:p>
          <a:endParaRPr lang="ru-RU"/>
        </a:p>
      </dgm:t>
    </dgm:pt>
    <dgm:pt modelId="{EB11903A-8647-4C22-B937-F11CCDD007D8}">
      <dgm:prSet custT="1"/>
      <dgm:spPr/>
      <dgm:t>
        <a:bodyPr/>
        <a:lstStyle/>
        <a:p>
          <a:endParaRPr lang="ru-RU" sz="18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0B0D48-352B-43A8-8754-4B5F23130692}" type="parTrans" cxnId="{995FE66B-E77F-4183-841C-D440E1716E5A}">
      <dgm:prSet/>
      <dgm:spPr/>
      <dgm:t>
        <a:bodyPr/>
        <a:lstStyle/>
        <a:p>
          <a:endParaRPr lang="ru-RU"/>
        </a:p>
      </dgm:t>
    </dgm:pt>
    <dgm:pt modelId="{2DCF26C6-B5E6-452A-AED6-63A041D902C3}" type="sibTrans" cxnId="{995FE66B-E77F-4183-841C-D440E1716E5A}">
      <dgm:prSet/>
      <dgm:spPr/>
      <dgm:t>
        <a:bodyPr/>
        <a:lstStyle/>
        <a:p>
          <a:endParaRPr lang="ru-RU"/>
        </a:p>
      </dgm:t>
    </dgm:pt>
    <dgm:pt modelId="{66BA23C6-F9BE-4F0A-9F67-B6B77138E84F}" type="pres">
      <dgm:prSet presAssocID="{C8A5C8A8-100B-4C6D-82A6-2A2387572E8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55AE39-9019-4B9F-86FF-2ACFC68F50F9}" type="pres">
      <dgm:prSet presAssocID="{C7397938-2FFA-476E-A7FE-96539091C9A0}" presName="comp" presStyleCnt="0"/>
      <dgm:spPr/>
    </dgm:pt>
    <dgm:pt modelId="{BE0D2622-50A7-4FE5-97DA-7FCCEC3160EC}" type="pres">
      <dgm:prSet presAssocID="{C7397938-2FFA-476E-A7FE-96539091C9A0}" presName="box" presStyleLbl="node1" presStyleIdx="0" presStyleCnt="2" custScaleY="189446" custLinFactNeighborX="126"/>
      <dgm:spPr/>
      <dgm:t>
        <a:bodyPr/>
        <a:lstStyle/>
        <a:p>
          <a:endParaRPr lang="ru-RU"/>
        </a:p>
      </dgm:t>
    </dgm:pt>
    <dgm:pt modelId="{DE82EB25-23AA-488F-BE59-0A3755F0ED58}" type="pres">
      <dgm:prSet presAssocID="{C7397938-2FFA-476E-A7FE-96539091C9A0}" presName="img" presStyleLbl="fgImgPlace1" presStyleIdx="0" presStyleCnt="2" custScaleX="86976" custScaleY="18976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3197D55-DCBD-457C-A946-0DB27EB1F9C5}" type="pres">
      <dgm:prSet presAssocID="{C7397938-2FFA-476E-A7FE-96539091C9A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82449-5881-4FC5-A560-CD7CC273FA26}" type="pres">
      <dgm:prSet presAssocID="{A0F34DB7-8F34-419B-98CB-F499D7DE25E9}" presName="spacer" presStyleCnt="0"/>
      <dgm:spPr/>
    </dgm:pt>
    <dgm:pt modelId="{120244B8-01E7-46D4-9BE5-C417C6D7E9D5}" type="pres">
      <dgm:prSet presAssocID="{FD0ECDE2-B6D7-4356-96A9-71BA21697F7C}" presName="comp" presStyleCnt="0"/>
      <dgm:spPr/>
    </dgm:pt>
    <dgm:pt modelId="{A7D4CFBB-F284-49E6-9226-37277CB9606E}" type="pres">
      <dgm:prSet presAssocID="{FD0ECDE2-B6D7-4356-96A9-71BA21697F7C}" presName="box" presStyleLbl="node1" presStyleIdx="1" presStyleCnt="2" custScaleY="197066" custLinFactNeighborX="126" custLinFactNeighborY="-1731"/>
      <dgm:spPr/>
      <dgm:t>
        <a:bodyPr/>
        <a:lstStyle/>
        <a:p>
          <a:endParaRPr lang="ru-RU"/>
        </a:p>
      </dgm:t>
    </dgm:pt>
    <dgm:pt modelId="{6BEF060B-EA99-4142-AC2E-F7475020E991}" type="pres">
      <dgm:prSet presAssocID="{FD0ECDE2-B6D7-4356-96A9-71BA21697F7C}" presName="img" presStyleLbl="fgImgPlace1" presStyleIdx="1" presStyleCnt="2" custScaleX="85052" custScaleY="19036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0D46573-130A-4510-9461-A629642637F4}" type="pres">
      <dgm:prSet presAssocID="{FD0ECDE2-B6D7-4356-96A9-71BA21697F7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013948-ECAA-47D8-A2B7-CA7740738661}" type="presOf" srcId="{B5C113B3-E13C-4FC2-9F3F-E2D9F7DC9A77}" destId="{20D46573-130A-4510-9461-A629642637F4}" srcOrd="1" destOrd="4" presId="urn:microsoft.com/office/officeart/2005/8/layout/vList4"/>
    <dgm:cxn modelId="{DCBE005B-B567-409A-B35C-1643B2091156}" srcId="{C7397938-2FFA-476E-A7FE-96539091C9A0}" destId="{4B490EEF-50D7-432C-B606-7C06E07F3C37}" srcOrd="2" destOrd="0" parTransId="{E73A3AFB-B1DE-493C-96E3-AE4B13F4A94D}" sibTransId="{145BABD0-5B38-4A14-A423-09D95191EB00}"/>
    <dgm:cxn modelId="{0D6433FC-08B8-4844-B448-866AB7044AEF}" srcId="{FD0ECDE2-B6D7-4356-96A9-71BA21697F7C}" destId="{B5C113B3-E13C-4FC2-9F3F-E2D9F7DC9A77}" srcOrd="3" destOrd="0" parTransId="{51762B05-A9E2-474D-8562-370582E51C82}" sibTransId="{794C760C-C88A-4D83-831D-FC5BBAE57BF1}"/>
    <dgm:cxn modelId="{D1FEC393-0E30-4CBF-B0FE-A559CB3E0179}" srcId="{FD0ECDE2-B6D7-4356-96A9-71BA21697F7C}" destId="{19502992-9CBE-4554-BD2D-7D7367F24F75}" srcOrd="0" destOrd="0" parTransId="{21EE2ECD-7C89-480B-987C-F03D2C5ABC8D}" sibTransId="{D35650E2-6BCF-4592-B7E9-15E22F716E07}"/>
    <dgm:cxn modelId="{E863264A-7E3C-4015-9C66-176BC25EE6E5}" type="presOf" srcId="{C8A5C8A8-100B-4C6D-82A6-2A2387572E89}" destId="{66BA23C6-F9BE-4F0A-9F67-B6B77138E84F}" srcOrd="0" destOrd="0" presId="urn:microsoft.com/office/officeart/2005/8/layout/vList4"/>
    <dgm:cxn modelId="{FBDBDA9B-C05C-4C3F-B897-C8C96CC3CBC0}" type="presOf" srcId="{B4B0E539-192D-42FA-9FA7-AA7AE205FDB9}" destId="{A7D4CFBB-F284-49E6-9226-37277CB9606E}" srcOrd="0" destOrd="2" presId="urn:microsoft.com/office/officeart/2005/8/layout/vList4"/>
    <dgm:cxn modelId="{4CB2F753-D63B-4C29-815E-21E9D32387E2}" type="presOf" srcId="{B46C73D0-AE35-4CDB-9CB0-440074AE56D4}" destId="{BE0D2622-50A7-4FE5-97DA-7FCCEC3160EC}" srcOrd="0" destOrd="1" presId="urn:microsoft.com/office/officeart/2005/8/layout/vList4"/>
    <dgm:cxn modelId="{11D18619-54C2-45E9-9371-53C008B46DEE}" srcId="{C8A5C8A8-100B-4C6D-82A6-2A2387572E89}" destId="{FD0ECDE2-B6D7-4356-96A9-71BA21697F7C}" srcOrd="1" destOrd="0" parTransId="{235C0AD6-50FB-4BAD-A5ED-E274A2E03C51}" sibTransId="{3F41D8AA-953D-4A8E-9A56-8A536082372A}"/>
    <dgm:cxn modelId="{6BC9EE0F-171C-4AB3-8F40-A77FEFD380DE}" type="presOf" srcId="{19502992-9CBE-4554-BD2D-7D7367F24F75}" destId="{20D46573-130A-4510-9461-A629642637F4}" srcOrd="1" destOrd="1" presId="urn:microsoft.com/office/officeart/2005/8/layout/vList4"/>
    <dgm:cxn modelId="{0291272D-DE7C-441E-9349-390D7039711E}" type="presOf" srcId="{B46C73D0-AE35-4CDB-9CB0-440074AE56D4}" destId="{13197D55-DCBD-457C-A946-0DB27EB1F9C5}" srcOrd="1" destOrd="1" presId="urn:microsoft.com/office/officeart/2005/8/layout/vList4"/>
    <dgm:cxn modelId="{2B008337-01EE-4808-895C-DA66D6262CE4}" type="presOf" srcId="{FD0ECDE2-B6D7-4356-96A9-71BA21697F7C}" destId="{A7D4CFBB-F284-49E6-9226-37277CB9606E}" srcOrd="0" destOrd="0" presId="urn:microsoft.com/office/officeart/2005/8/layout/vList4"/>
    <dgm:cxn modelId="{71B0030B-CDFF-485E-99F3-257893165325}" srcId="{FD0ECDE2-B6D7-4356-96A9-71BA21697F7C}" destId="{91098CC3-4852-4EF0-BC25-23217A7FB2D1}" srcOrd="2" destOrd="0" parTransId="{4CB9D3BB-70A8-440C-B43F-40BA03648F9E}" sibTransId="{E5582F31-1C6F-43CB-A5E9-85676655A0A2}"/>
    <dgm:cxn modelId="{9992EB58-94CB-448A-8A02-7A02B8D96776}" type="presOf" srcId="{C7397938-2FFA-476E-A7FE-96539091C9A0}" destId="{BE0D2622-50A7-4FE5-97DA-7FCCEC3160EC}" srcOrd="0" destOrd="0" presId="urn:microsoft.com/office/officeart/2005/8/layout/vList4"/>
    <dgm:cxn modelId="{9A9DA706-7635-4699-A65D-969D097A1B97}" type="presOf" srcId="{4B490EEF-50D7-432C-B606-7C06E07F3C37}" destId="{BE0D2622-50A7-4FE5-97DA-7FCCEC3160EC}" srcOrd="0" destOrd="3" presId="urn:microsoft.com/office/officeart/2005/8/layout/vList4"/>
    <dgm:cxn modelId="{167915FB-5813-4A7D-BA3B-AC64AD22E6B5}" type="presOf" srcId="{91098CC3-4852-4EF0-BC25-23217A7FB2D1}" destId="{20D46573-130A-4510-9461-A629642637F4}" srcOrd="1" destOrd="3" presId="urn:microsoft.com/office/officeart/2005/8/layout/vList4"/>
    <dgm:cxn modelId="{D3D4AA8A-93D6-4772-8CA0-F9ECF27CC662}" type="presOf" srcId="{5591E9D2-50AF-4D43-8554-235025F4E4DC}" destId="{13197D55-DCBD-457C-A946-0DB27EB1F9C5}" srcOrd="1" destOrd="2" presId="urn:microsoft.com/office/officeart/2005/8/layout/vList4"/>
    <dgm:cxn modelId="{5A15690A-F1FF-4C7C-845E-3A45B60463F7}" type="presOf" srcId="{4B490EEF-50D7-432C-B606-7C06E07F3C37}" destId="{13197D55-DCBD-457C-A946-0DB27EB1F9C5}" srcOrd="1" destOrd="3" presId="urn:microsoft.com/office/officeart/2005/8/layout/vList4"/>
    <dgm:cxn modelId="{56CA900A-05E3-470B-9A51-DBBDE8DC4104}" type="presOf" srcId="{19502992-9CBE-4554-BD2D-7D7367F24F75}" destId="{A7D4CFBB-F284-49E6-9226-37277CB9606E}" srcOrd="0" destOrd="1" presId="urn:microsoft.com/office/officeart/2005/8/layout/vList4"/>
    <dgm:cxn modelId="{CF7C7048-D47E-4A01-9317-A7B17A4DAC1E}" srcId="{C7397938-2FFA-476E-A7FE-96539091C9A0}" destId="{5591E9D2-50AF-4D43-8554-235025F4E4DC}" srcOrd="1" destOrd="0" parTransId="{01C22F98-BD99-498D-A36C-7D809CE58BFD}" sibTransId="{206E56F7-DB4D-42F5-814D-EB55F8142069}"/>
    <dgm:cxn modelId="{6EEB7651-2DB2-4925-BAE4-732E11294E95}" srcId="{C8A5C8A8-100B-4C6D-82A6-2A2387572E89}" destId="{C7397938-2FFA-476E-A7FE-96539091C9A0}" srcOrd="0" destOrd="0" parTransId="{5967528C-3B12-4117-BACC-FAFC59FF8286}" sibTransId="{A0F34DB7-8F34-419B-98CB-F499D7DE25E9}"/>
    <dgm:cxn modelId="{B8447444-3899-40F7-AEFE-4BD8296F9AB7}" type="presOf" srcId="{B4B0E539-192D-42FA-9FA7-AA7AE205FDB9}" destId="{20D46573-130A-4510-9461-A629642637F4}" srcOrd="1" destOrd="2" presId="urn:microsoft.com/office/officeart/2005/8/layout/vList4"/>
    <dgm:cxn modelId="{995FE66B-E77F-4183-841C-D440E1716E5A}" srcId="{FD0ECDE2-B6D7-4356-96A9-71BA21697F7C}" destId="{EB11903A-8647-4C22-B937-F11CCDD007D8}" srcOrd="4" destOrd="0" parTransId="{C10B0D48-352B-43A8-8754-4B5F23130692}" sibTransId="{2DCF26C6-B5E6-452A-AED6-63A041D902C3}"/>
    <dgm:cxn modelId="{2EFB0DD5-CBEC-4223-B108-E1E6917CB369}" type="presOf" srcId="{EB11903A-8647-4C22-B937-F11CCDD007D8}" destId="{20D46573-130A-4510-9461-A629642637F4}" srcOrd="1" destOrd="5" presId="urn:microsoft.com/office/officeart/2005/8/layout/vList4"/>
    <dgm:cxn modelId="{957026B8-EB59-41E4-9288-128B7A10CC5F}" type="presOf" srcId="{C7397938-2FFA-476E-A7FE-96539091C9A0}" destId="{13197D55-DCBD-457C-A946-0DB27EB1F9C5}" srcOrd="1" destOrd="0" presId="urn:microsoft.com/office/officeart/2005/8/layout/vList4"/>
    <dgm:cxn modelId="{02BCE596-1B86-42E2-87A1-67CE9D48156E}" type="presOf" srcId="{B5C113B3-E13C-4FC2-9F3F-E2D9F7DC9A77}" destId="{A7D4CFBB-F284-49E6-9226-37277CB9606E}" srcOrd="0" destOrd="4" presId="urn:microsoft.com/office/officeart/2005/8/layout/vList4"/>
    <dgm:cxn modelId="{3CCC806B-D859-4E15-BFB4-938EE59FDB15}" type="presOf" srcId="{91098CC3-4852-4EF0-BC25-23217A7FB2D1}" destId="{A7D4CFBB-F284-49E6-9226-37277CB9606E}" srcOrd="0" destOrd="3" presId="urn:microsoft.com/office/officeart/2005/8/layout/vList4"/>
    <dgm:cxn modelId="{619F359F-5429-43BA-96C4-B7E1EE15510A}" srcId="{C7397938-2FFA-476E-A7FE-96539091C9A0}" destId="{B46C73D0-AE35-4CDB-9CB0-440074AE56D4}" srcOrd="0" destOrd="0" parTransId="{D05CBB21-ABC3-4211-B95A-6305FB5E6BDA}" sibTransId="{4232CB88-306E-47B0-990E-BA7E1F9DCB52}"/>
    <dgm:cxn modelId="{D44A7A81-8329-4438-9E07-D4FAB2583D29}" srcId="{FD0ECDE2-B6D7-4356-96A9-71BA21697F7C}" destId="{B4B0E539-192D-42FA-9FA7-AA7AE205FDB9}" srcOrd="1" destOrd="0" parTransId="{889123AB-B4B8-4F8A-BB16-B218DD88A629}" sibTransId="{FC3DF3D1-293E-4245-A221-60859A3FD8B4}"/>
    <dgm:cxn modelId="{31856EE0-9D3A-4841-82F3-B9099541CDF3}" type="presOf" srcId="{5591E9D2-50AF-4D43-8554-235025F4E4DC}" destId="{BE0D2622-50A7-4FE5-97DA-7FCCEC3160EC}" srcOrd="0" destOrd="2" presId="urn:microsoft.com/office/officeart/2005/8/layout/vList4"/>
    <dgm:cxn modelId="{918153E5-FC0B-4274-B47C-C1902B29119E}" type="presOf" srcId="{FD0ECDE2-B6D7-4356-96A9-71BA21697F7C}" destId="{20D46573-130A-4510-9461-A629642637F4}" srcOrd="1" destOrd="0" presId="urn:microsoft.com/office/officeart/2005/8/layout/vList4"/>
    <dgm:cxn modelId="{2CDCDA9D-3E8E-4D1B-A3E6-051BD14B0184}" type="presOf" srcId="{EB11903A-8647-4C22-B937-F11CCDD007D8}" destId="{A7D4CFBB-F284-49E6-9226-37277CB9606E}" srcOrd="0" destOrd="5" presId="urn:microsoft.com/office/officeart/2005/8/layout/vList4"/>
    <dgm:cxn modelId="{0CABCDE5-9A14-4687-BAA5-C9726358C408}" type="presParOf" srcId="{66BA23C6-F9BE-4F0A-9F67-B6B77138E84F}" destId="{DA55AE39-9019-4B9F-86FF-2ACFC68F50F9}" srcOrd="0" destOrd="0" presId="urn:microsoft.com/office/officeart/2005/8/layout/vList4"/>
    <dgm:cxn modelId="{5C3FDFFE-2219-4A9C-AD76-89EF8D90B95B}" type="presParOf" srcId="{DA55AE39-9019-4B9F-86FF-2ACFC68F50F9}" destId="{BE0D2622-50A7-4FE5-97DA-7FCCEC3160EC}" srcOrd="0" destOrd="0" presId="urn:microsoft.com/office/officeart/2005/8/layout/vList4"/>
    <dgm:cxn modelId="{2F58D0FE-C8C4-4144-8302-D3AE73CEC50E}" type="presParOf" srcId="{DA55AE39-9019-4B9F-86FF-2ACFC68F50F9}" destId="{DE82EB25-23AA-488F-BE59-0A3755F0ED58}" srcOrd="1" destOrd="0" presId="urn:microsoft.com/office/officeart/2005/8/layout/vList4"/>
    <dgm:cxn modelId="{1A394761-4F31-47A5-A50B-2A1CF7A24D55}" type="presParOf" srcId="{DA55AE39-9019-4B9F-86FF-2ACFC68F50F9}" destId="{13197D55-DCBD-457C-A946-0DB27EB1F9C5}" srcOrd="2" destOrd="0" presId="urn:microsoft.com/office/officeart/2005/8/layout/vList4"/>
    <dgm:cxn modelId="{5BE5DE6B-D493-464C-B219-BDF6F0D6BB03}" type="presParOf" srcId="{66BA23C6-F9BE-4F0A-9F67-B6B77138E84F}" destId="{6D582449-5881-4FC5-A560-CD7CC273FA26}" srcOrd="1" destOrd="0" presId="urn:microsoft.com/office/officeart/2005/8/layout/vList4"/>
    <dgm:cxn modelId="{52260AD9-ABCF-4B84-83EA-1F735DC030EE}" type="presParOf" srcId="{66BA23C6-F9BE-4F0A-9F67-B6B77138E84F}" destId="{120244B8-01E7-46D4-9BE5-C417C6D7E9D5}" srcOrd="2" destOrd="0" presId="urn:microsoft.com/office/officeart/2005/8/layout/vList4"/>
    <dgm:cxn modelId="{D1FCC3E8-17E9-4253-98D9-1D528F9D9FA6}" type="presParOf" srcId="{120244B8-01E7-46D4-9BE5-C417C6D7E9D5}" destId="{A7D4CFBB-F284-49E6-9226-37277CB9606E}" srcOrd="0" destOrd="0" presId="urn:microsoft.com/office/officeart/2005/8/layout/vList4"/>
    <dgm:cxn modelId="{096B433B-5576-4A25-AEC7-48CCD179B602}" type="presParOf" srcId="{120244B8-01E7-46D4-9BE5-C417C6D7E9D5}" destId="{6BEF060B-EA99-4142-AC2E-F7475020E991}" srcOrd="1" destOrd="0" presId="urn:microsoft.com/office/officeart/2005/8/layout/vList4"/>
    <dgm:cxn modelId="{47C4E45F-BCE1-4455-8AD5-68A38CFEEFCB}" type="presParOf" srcId="{120244B8-01E7-46D4-9BE5-C417C6D7E9D5}" destId="{20D46573-130A-4510-9461-A629642637F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5D3150-6D3D-4350-830C-B2D23ACC575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994AB8-2D19-461D-BDE8-4D5D2740A0C3}">
      <dgm:prSet phldrT="[Текст]" custT="1"/>
      <dgm:spPr/>
      <dgm:t>
        <a:bodyPr/>
        <a:lstStyle/>
        <a:p>
          <a:r>
            <a:rPr lang="ru-RU" sz="24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ч.1 ст.10.6 – 20 протоколов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AD0E42-8512-4623-AE46-77F15ACE747C}" type="parTrans" cxnId="{35C621B1-A4AE-4993-866E-5BDA4D4D1829}">
      <dgm:prSet/>
      <dgm:spPr/>
      <dgm:t>
        <a:bodyPr/>
        <a:lstStyle/>
        <a:p>
          <a:endParaRPr lang="ru-RU"/>
        </a:p>
      </dgm:t>
    </dgm:pt>
    <dgm:pt modelId="{87E944D8-8AA3-4193-92D1-56B9622A1F66}" type="sibTrans" cxnId="{35C621B1-A4AE-4993-866E-5BDA4D4D1829}">
      <dgm:prSet/>
      <dgm:spPr/>
      <dgm:t>
        <a:bodyPr/>
        <a:lstStyle/>
        <a:p>
          <a:endParaRPr lang="ru-RU"/>
        </a:p>
      </dgm:t>
    </dgm:pt>
    <dgm:pt modelId="{9DFD7380-CF49-4D53-91BC-57B0F823E58D}">
      <dgm:prSet phldrT="[Текст]" custT="1"/>
      <dgm:spPr/>
      <dgm:t>
        <a:bodyPr/>
        <a:lstStyle/>
        <a:p>
          <a:r>
            <a:rPr lang="ru-RU" sz="24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ч.1 ст.10.8 – 5 протоколов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4CF3BD-82CB-4AD2-B877-C495C18D8057}" type="parTrans" cxnId="{73B67D6B-CBC8-4896-BDD9-CA60AB8CE2C3}">
      <dgm:prSet/>
      <dgm:spPr/>
      <dgm:t>
        <a:bodyPr/>
        <a:lstStyle/>
        <a:p>
          <a:endParaRPr lang="ru-RU"/>
        </a:p>
      </dgm:t>
    </dgm:pt>
    <dgm:pt modelId="{8F42FCDC-E105-4B61-80E4-1B14FD37B404}" type="sibTrans" cxnId="{73B67D6B-CBC8-4896-BDD9-CA60AB8CE2C3}">
      <dgm:prSet/>
      <dgm:spPr/>
      <dgm:t>
        <a:bodyPr/>
        <a:lstStyle/>
        <a:p>
          <a:endParaRPr lang="ru-RU"/>
        </a:p>
      </dgm:t>
    </dgm:pt>
    <dgm:pt modelId="{718EBF7E-9D69-45B6-8526-BA73297111A2}">
      <dgm:prSet phldrT="[Текст]" custT="1"/>
      <dgm:spPr/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ч.2 ст.10.8 -1 протокол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8BA104-10FA-4FE1-8C1D-E5F72C32FE60}" type="parTrans" cxnId="{1146E526-2F20-4731-B162-11C4733DF533}">
      <dgm:prSet/>
      <dgm:spPr/>
      <dgm:t>
        <a:bodyPr/>
        <a:lstStyle/>
        <a:p>
          <a:endParaRPr lang="ru-RU"/>
        </a:p>
      </dgm:t>
    </dgm:pt>
    <dgm:pt modelId="{869C1A10-936B-4431-80F4-B952262AFE97}" type="sibTrans" cxnId="{1146E526-2F20-4731-B162-11C4733DF533}">
      <dgm:prSet/>
      <dgm:spPr/>
      <dgm:t>
        <a:bodyPr/>
        <a:lstStyle/>
        <a:p>
          <a:endParaRPr lang="ru-RU"/>
        </a:p>
      </dgm:t>
    </dgm:pt>
    <dgm:pt modelId="{A1A7A8C5-9A0F-42DC-8E9C-534E69BD28FA}">
      <dgm:prSet phldrT="[Текст]" custT="1"/>
      <dgm:spPr/>
      <dgm:t>
        <a:bodyPr/>
        <a:lstStyle/>
        <a:p>
          <a:r>
            <a:rPr lang="ru-RU" sz="24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ч.3 ст.10.8 – 1 протокол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BFFA3F-4509-4F53-92F7-0A1D54C34A1F}" type="parTrans" cxnId="{14621FFB-3153-4DC4-9F16-EF54BB8D98DC}">
      <dgm:prSet/>
      <dgm:spPr/>
      <dgm:t>
        <a:bodyPr/>
        <a:lstStyle/>
        <a:p>
          <a:endParaRPr lang="ru-RU"/>
        </a:p>
      </dgm:t>
    </dgm:pt>
    <dgm:pt modelId="{030082B8-EABA-4678-A5D7-ED8D29F3BBF3}" type="sibTrans" cxnId="{14621FFB-3153-4DC4-9F16-EF54BB8D98DC}">
      <dgm:prSet/>
      <dgm:spPr/>
      <dgm:t>
        <a:bodyPr/>
        <a:lstStyle/>
        <a:p>
          <a:endParaRPr lang="ru-RU"/>
        </a:p>
      </dgm:t>
    </dgm:pt>
    <dgm:pt modelId="{BD0CB7C2-4508-412F-9B57-6AEBE6139E15}">
      <dgm:prSet phldrT="[Текст]" custT="1"/>
      <dgm:spPr/>
      <dgm:t>
        <a:bodyPr/>
        <a:lstStyle/>
        <a:p>
          <a:r>
            <a:rPr lang="ru-RU" sz="26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Наложено штрафов на сумму 120,5 тыс.руб.</a:t>
          </a:r>
          <a:endParaRPr lang="ru-RU" sz="2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2439B0-3CDA-4FE2-81E0-D38F1075BF69}" type="parTrans" cxnId="{7B511FD4-9004-4E51-B62D-FA13FD43180D}">
      <dgm:prSet/>
      <dgm:spPr/>
      <dgm:t>
        <a:bodyPr/>
        <a:lstStyle/>
        <a:p>
          <a:endParaRPr lang="ru-RU"/>
        </a:p>
      </dgm:t>
    </dgm:pt>
    <dgm:pt modelId="{CC8841BD-3AA8-4E73-B13B-5C3C3C2513EF}" type="sibTrans" cxnId="{7B511FD4-9004-4E51-B62D-FA13FD43180D}">
      <dgm:prSet/>
      <dgm:spPr/>
      <dgm:t>
        <a:bodyPr/>
        <a:lstStyle/>
        <a:p>
          <a:endParaRPr lang="ru-RU"/>
        </a:p>
      </dgm:t>
    </dgm:pt>
    <dgm:pt modelId="{37AD8FE2-1D02-400E-AFB9-3018FAF21FC6}">
      <dgm:prSet phldrT="[Текст]" custT="1"/>
      <dgm:spPr/>
      <dgm:t>
        <a:bodyPr/>
        <a:lstStyle/>
        <a:p>
          <a:r>
            <a:rPr lang="ru-RU" sz="26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Взыскано штрафов на сумму – 66,0 тыс.руб.</a:t>
          </a:r>
          <a:endParaRPr lang="ru-RU" sz="2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716FCD-FA2F-4A94-81CA-F273027DF375}" type="parTrans" cxnId="{1F2491C8-0D01-4DD9-95AE-372DEE65579A}">
      <dgm:prSet/>
      <dgm:spPr/>
      <dgm:t>
        <a:bodyPr/>
        <a:lstStyle/>
        <a:p>
          <a:endParaRPr lang="ru-RU"/>
        </a:p>
      </dgm:t>
    </dgm:pt>
    <dgm:pt modelId="{B95E97A6-5A47-4143-ADC3-2D164E352BDB}" type="sibTrans" cxnId="{1F2491C8-0D01-4DD9-95AE-372DEE65579A}">
      <dgm:prSet/>
      <dgm:spPr/>
      <dgm:t>
        <a:bodyPr/>
        <a:lstStyle/>
        <a:p>
          <a:endParaRPr lang="ru-RU"/>
        </a:p>
      </dgm:t>
    </dgm:pt>
    <dgm:pt modelId="{705258FA-0E0B-4A69-826A-13998A9728D5}" type="pres">
      <dgm:prSet presAssocID="{8F5D3150-6D3D-4350-830C-B2D23ACC57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F21386-E8B5-4C45-A999-C36F04FBC8B1}" type="pres">
      <dgm:prSet presAssocID="{95994AB8-2D19-461D-BDE8-4D5D2740A0C3}" presName="parentLin" presStyleCnt="0"/>
      <dgm:spPr/>
    </dgm:pt>
    <dgm:pt modelId="{D16E974A-718F-4BAF-8C0E-C3461861927E}" type="pres">
      <dgm:prSet presAssocID="{95994AB8-2D19-461D-BDE8-4D5D2740A0C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278FCE9-8F11-40C7-A1F9-716FA02C399E}" type="pres">
      <dgm:prSet presAssocID="{95994AB8-2D19-461D-BDE8-4D5D2740A0C3}" presName="parentText" presStyleLbl="node1" presStyleIdx="0" presStyleCnt="6" custScaleX="99110" custLinFactNeighborX="-869" custLinFactNeighborY="-1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8FED5-1BDB-4D15-8653-E8BD8FAE3652}" type="pres">
      <dgm:prSet presAssocID="{95994AB8-2D19-461D-BDE8-4D5D2740A0C3}" presName="negativeSpace" presStyleCnt="0"/>
      <dgm:spPr/>
    </dgm:pt>
    <dgm:pt modelId="{E4208838-CDC0-46FA-86F1-69CE894FCA69}" type="pres">
      <dgm:prSet presAssocID="{95994AB8-2D19-461D-BDE8-4D5D2740A0C3}" presName="childText" presStyleLbl="conFgAcc1" presStyleIdx="0" presStyleCnt="6">
        <dgm:presLayoutVars>
          <dgm:bulletEnabled val="1"/>
        </dgm:presLayoutVars>
      </dgm:prSet>
      <dgm:spPr/>
    </dgm:pt>
    <dgm:pt modelId="{92435512-7DA8-4042-AA15-9B20746CAC56}" type="pres">
      <dgm:prSet presAssocID="{87E944D8-8AA3-4193-92D1-56B9622A1F66}" presName="spaceBetweenRectangles" presStyleCnt="0"/>
      <dgm:spPr/>
    </dgm:pt>
    <dgm:pt modelId="{91230B06-7128-42C5-B067-A3278DAF6143}" type="pres">
      <dgm:prSet presAssocID="{9DFD7380-CF49-4D53-91BC-57B0F823E58D}" presName="parentLin" presStyleCnt="0"/>
      <dgm:spPr/>
    </dgm:pt>
    <dgm:pt modelId="{6F1D8F6F-5C09-4533-88F7-CE777DF12DD7}" type="pres">
      <dgm:prSet presAssocID="{9DFD7380-CF49-4D53-91BC-57B0F823E58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A2FE27F-AEED-4A9E-A6C8-DA5EC61F1BF3}" type="pres">
      <dgm:prSet presAssocID="{9DFD7380-CF49-4D53-91BC-57B0F823E58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8A126-D674-4060-A8CA-A2D8CA043F8A}" type="pres">
      <dgm:prSet presAssocID="{9DFD7380-CF49-4D53-91BC-57B0F823E58D}" presName="negativeSpace" presStyleCnt="0"/>
      <dgm:spPr/>
    </dgm:pt>
    <dgm:pt modelId="{A2D7691B-169A-445D-9196-D6A2D2FFE263}" type="pres">
      <dgm:prSet presAssocID="{9DFD7380-CF49-4D53-91BC-57B0F823E58D}" presName="childText" presStyleLbl="conFgAcc1" presStyleIdx="1" presStyleCnt="6">
        <dgm:presLayoutVars>
          <dgm:bulletEnabled val="1"/>
        </dgm:presLayoutVars>
      </dgm:prSet>
      <dgm:spPr/>
    </dgm:pt>
    <dgm:pt modelId="{F6E5E9AC-D404-4CCC-B399-B658FE1BF5DB}" type="pres">
      <dgm:prSet presAssocID="{8F42FCDC-E105-4B61-80E4-1B14FD37B404}" presName="spaceBetweenRectangles" presStyleCnt="0"/>
      <dgm:spPr/>
    </dgm:pt>
    <dgm:pt modelId="{FA508D82-E42D-41D5-8E8E-51708EBB87C0}" type="pres">
      <dgm:prSet presAssocID="{718EBF7E-9D69-45B6-8526-BA73297111A2}" presName="parentLin" presStyleCnt="0"/>
      <dgm:spPr/>
    </dgm:pt>
    <dgm:pt modelId="{ED43AE9A-AEFC-47F3-B26C-DB02B92277A3}" type="pres">
      <dgm:prSet presAssocID="{718EBF7E-9D69-45B6-8526-BA73297111A2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CFDB9306-4107-4D5F-8E77-E65DBCB06823}" type="pres">
      <dgm:prSet presAssocID="{718EBF7E-9D69-45B6-8526-BA73297111A2}" presName="parentText" presStyleLbl="node1" presStyleIdx="2" presStyleCnt="6" custLinFactNeighborX="-5612" custLinFactNeighborY="-8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1AFFB-FD1E-40FA-A77B-2DC62687BC48}" type="pres">
      <dgm:prSet presAssocID="{718EBF7E-9D69-45B6-8526-BA73297111A2}" presName="negativeSpace" presStyleCnt="0"/>
      <dgm:spPr/>
    </dgm:pt>
    <dgm:pt modelId="{845EB66E-5DC0-4911-A5B1-6B088FF2C130}" type="pres">
      <dgm:prSet presAssocID="{718EBF7E-9D69-45B6-8526-BA73297111A2}" presName="childText" presStyleLbl="conFgAcc1" presStyleIdx="2" presStyleCnt="6">
        <dgm:presLayoutVars>
          <dgm:bulletEnabled val="1"/>
        </dgm:presLayoutVars>
      </dgm:prSet>
      <dgm:spPr/>
    </dgm:pt>
    <dgm:pt modelId="{D7FFB71E-B55D-49AD-AFE9-948D5EB05AF0}" type="pres">
      <dgm:prSet presAssocID="{869C1A10-936B-4431-80F4-B952262AFE97}" presName="spaceBetweenRectangles" presStyleCnt="0"/>
      <dgm:spPr/>
    </dgm:pt>
    <dgm:pt modelId="{7ECDFE5D-4683-41FE-8286-F1E9682D4C66}" type="pres">
      <dgm:prSet presAssocID="{A1A7A8C5-9A0F-42DC-8E9C-534E69BD28FA}" presName="parentLin" presStyleCnt="0"/>
      <dgm:spPr/>
    </dgm:pt>
    <dgm:pt modelId="{FCB70481-D5BB-4C60-B348-F27F3F3D9964}" type="pres">
      <dgm:prSet presAssocID="{A1A7A8C5-9A0F-42DC-8E9C-534E69BD28F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138B256-6000-4A5B-AC24-28C239AA05A2}" type="pres">
      <dgm:prSet presAssocID="{A1A7A8C5-9A0F-42DC-8E9C-534E69BD28F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89B63-EBBA-4D1E-8CB7-5824709C9536}" type="pres">
      <dgm:prSet presAssocID="{A1A7A8C5-9A0F-42DC-8E9C-534E69BD28FA}" presName="negativeSpace" presStyleCnt="0"/>
      <dgm:spPr/>
    </dgm:pt>
    <dgm:pt modelId="{58D05CCB-DEC1-4DE9-89E4-67D1631DA3CB}" type="pres">
      <dgm:prSet presAssocID="{A1A7A8C5-9A0F-42DC-8E9C-534E69BD28FA}" presName="childText" presStyleLbl="conFgAcc1" presStyleIdx="3" presStyleCnt="6" custLinFactNeighborX="-638" custLinFactNeighborY="7568">
        <dgm:presLayoutVars>
          <dgm:bulletEnabled val="1"/>
        </dgm:presLayoutVars>
      </dgm:prSet>
      <dgm:spPr/>
    </dgm:pt>
    <dgm:pt modelId="{AF3BD699-CEC8-469E-8F43-2E93E31B69EB}" type="pres">
      <dgm:prSet presAssocID="{030082B8-EABA-4678-A5D7-ED8D29F3BBF3}" presName="spaceBetweenRectangles" presStyleCnt="0"/>
      <dgm:spPr/>
    </dgm:pt>
    <dgm:pt modelId="{89EBF958-3D37-49FD-9DD0-256CAC277513}" type="pres">
      <dgm:prSet presAssocID="{BD0CB7C2-4508-412F-9B57-6AEBE6139E15}" presName="parentLin" presStyleCnt="0"/>
      <dgm:spPr/>
    </dgm:pt>
    <dgm:pt modelId="{2027790B-7BB3-47BE-9ECC-BD153392991A}" type="pres">
      <dgm:prSet presAssocID="{BD0CB7C2-4508-412F-9B57-6AEBE6139E1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90C4CA1-7AA4-4841-82F4-4F8E8E31082B}" type="pres">
      <dgm:prSet presAssocID="{BD0CB7C2-4508-412F-9B57-6AEBE6139E1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CE265-28C4-4DDE-BD01-66795EE2F5A3}" type="pres">
      <dgm:prSet presAssocID="{BD0CB7C2-4508-412F-9B57-6AEBE6139E15}" presName="negativeSpace" presStyleCnt="0"/>
      <dgm:spPr/>
    </dgm:pt>
    <dgm:pt modelId="{8DC5B072-A896-496D-AE80-3632270CA14A}" type="pres">
      <dgm:prSet presAssocID="{BD0CB7C2-4508-412F-9B57-6AEBE6139E15}" presName="childText" presStyleLbl="conFgAcc1" presStyleIdx="4" presStyleCnt="6">
        <dgm:presLayoutVars>
          <dgm:bulletEnabled val="1"/>
        </dgm:presLayoutVars>
      </dgm:prSet>
      <dgm:spPr/>
    </dgm:pt>
    <dgm:pt modelId="{5B51488E-8217-42C8-972B-332C735B3350}" type="pres">
      <dgm:prSet presAssocID="{CC8841BD-3AA8-4E73-B13B-5C3C3C2513EF}" presName="spaceBetweenRectangles" presStyleCnt="0"/>
      <dgm:spPr/>
    </dgm:pt>
    <dgm:pt modelId="{AE443E5F-E640-4978-9CB2-6C0CE2CED0B6}" type="pres">
      <dgm:prSet presAssocID="{37AD8FE2-1D02-400E-AFB9-3018FAF21FC6}" presName="parentLin" presStyleCnt="0"/>
      <dgm:spPr/>
    </dgm:pt>
    <dgm:pt modelId="{D7FBDB69-477B-4A48-B436-CEF499B0A4DB}" type="pres">
      <dgm:prSet presAssocID="{37AD8FE2-1D02-400E-AFB9-3018FAF21FC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415C94B3-8641-44C6-8341-2FF8261184D3}" type="pres">
      <dgm:prSet presAssocID="{37AD8FE2-1D02-400E-AFB9-3018FAF21FC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B6AA3-5837-40E1-8703-D872A8753EDF}" type="pres">
      <dgm:prSet presAssocID="{37AD8FE2-1D02-400E-AFB9-3018FAF21FC6}" presName="negativeSpace" presStyleCnt="0"/>
      <dgm:spPr/>
    </dgm:pt>
    <dgm:pt modelId="{4DB786DA-B8E7-472C-97F6-0C42EC263417}" type="pres">
      <dgm:prSet presAssocID="{37AD8FE2-1D02-400E-AFB9-3018FAF21FC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146E526-2F20-4731-B162-11C4733DF533}" srcId="{8F5D3150-6D3D-4350-830C-B2D23ACC5755}" destId="{718EBF7E-9D69-45B6-8526-BA73297111A2}" srcOrd="2" destOrd="0" parTransId="{AF8BA104-10FA-4FE1-8C1D-E5F72C32FE60}" sibTransId="{869C1A10-936B-4431-80F4-B952262AFE97}"/>
    <dgm:cxn modelId="{35C621B1-A4AE-4993-866E-5BDA4D4D1829}" srcId="{8F5D3150-6D3D-4350-830C-B2D23ACC5755}" destId="{95994AB8-2D19-461D-BDE8-4D5D2740A0C3}" srcOrd="0" destOrd="0" parTransId="{12AD0E42-8512-4623-AE46-77F15ACE747C}" sibTransId="{87E944D8-8AA3-4193-92D1-56B9622A1F66}"/>
    <dgm:cxn modelId="{716723F9-1629-4D55-90F2-DB74BEE8026C}" type="presOf" srcId="{BD0CB7C2-4508-412F-9B57-6AEBE6139E15}" destId="{C90C4CA1-7AA4-4841-82F4-4F8E8E31082B}" srcOrd="1" destOrd="0" presId="urn:microsoft.com/office/officeart/2005/8/layout/list1"/>
    <dgm:cxn modelId="{4051255C-91BD-46AE-9183-1B54D0D205AE}" type="presOf" srcId="{BD0CB7C2-4508-412F-9B57-6AEBE6139E15}" destId="{2027790B-7BB3-47BE-9ECC-BD153392991A}" srcOrd="0" destOrd="0" presId="urn:microsoft.com/office/officeart/2005/8/layout/list1"/>
    <dgm:cxn modelId="{10B9F6B7-A393-4745-A7E3-F764567CAD7B}" type="presOf" srcId="{37AD8FE2-1D02-400E-AFB9-3018FAF21FC6}" destId="{415C94B3-8641-44C6-8341-2FF8261184D3}" srcOrd="1" destOrd="0" presId="urn:microsoft.com/office/officeart/2005/8/layout/list1"/>
    <dgm:cxn modelId="{DA24F405-34FF-41AF-8704-8F24C750B602}" type="presOf" srcId="{A1A7A8C5-9A0F-42DC-8E9C-534E69BD28FA}" destId="{A138B256-6000-4A5B-AC24-28C239AA05A2}" srcOrd="1" destOrd="0" presId="urn:microsoft.com/office/officeart/2005/8/layout/list1"/>
    <dgm:cxn modelId="{1F2491C8-0D01-4DD9-95AE-372DEE65579A}" srcId="{8F5D3150-6D3D-4350-830C-B2D23ACC5755}" destId="{37AD8FE2-1D02-400E-AFB9-3018FAF21FC6}" srcOrd="5" destOrd="0" parTransId="{B9716FCD-FA2F-4A94-81CA-F273027DF375}" sibTransId="{B95E97A6-5A47-4143-ADC3-2D164E352BDB}"/>
    <dgm:cxn modelId="{B493F6A2-1AE5-4441-92B3-ED4D2D198875}" type="presOf" srcId="{A1A7A8C5-9A0F-42DC-8E9C-534E69BD28FA}" destId="{FCB70481-D5BB-4C60-B348-F27F3F3D9964}" srcOrd="0" destOrd="0" presId="urn:microsoft.com/office/officeart/2005/8/layout/list1"/>
    <dgm:cxn modelId="{1BF2904E-6548-4A9D-8572-776867CCF796}" type="presOf" srcId="{718EBF7E-9D69-45B6-8526-BA73297111A2}" destId="{ED43AE9A-AEFC-47F3-B26C-DB02B92277A3}" srcOrd="0" destOrd="0" presId="urn:microsoft.com/office/officeart/2005/8/layout/list1"/>
    <dgm:cxn modelId="{7B511FD4-9004-4E51-B62D-FA13FD43180D}" srcId="{8F5D3150-6D3D-4350-830C-B2D23ACC5755}" destId="{BD0CB7C2-4508-412F-9B57-6AEBE6139E15}" srcOrd="4" destOrd="0" parTransId="{7B2439B0-3CDA-4FE2-81E0-D38F1075BF69}" sibTransId="{CC8841BD-3AA8-4E73-B13B-5C3C3C2513EF}"/>
    <dgm:cxn modelId="{14621FFB-3153-4DC4-9F16-EF54BB8D98DC}" srcId="{8F5D3150-6D3D-4350-830C-B2D23ACC5755}" destId="{A1A7A8C5-9A0F-42DC-8E9C-534E69BD28FA}" srcOrd="3" destOrd="0" parTransId="{ACBFFA3F-4509-4F53-92F7-0A1D54C34A1F}" sibTransId="{030082B8-EABA-4678-A5D7-ED8D29F3BBF3}"/>
    <dgm:cxn modelId="{1FB6CA21-A7F7-46B7-9DB1-2E0A65812B7F}" type="presOf" srcId="{9DFD7380-CF49-4D53-91BC-57B0F823E58D}" destId="{BA2FE27F-AEED-4A9E-A6C8-DA5EC61F1BF3}" srcOrd="1" destOrd="0" presId="urn:microsoft.com/office/officeart/2005/8/layout/list1"/>
    <dgm:cxn modelId="{73B67D6B-CBC8-4896-BDD9-CA60AB8CE2C3}" srcId="{8F5D3150-6D3D-4350-830C-B2D23ACC5755}" destId="{9DFD7380-CF49-4D53-91BC-57B0F823E58D}" srcOrd="1" destOrd="0" parTransId="{0E4CF3BD-82CB-4AD2-B877-C495C18D8057}" sibTransId="{8F42FCDC-E105-4B61-80E4-1B14FD37B404}"/>
    <dgm:cxn modelId="{5CBED2F9-6FE4-469E-B132-60F78481E08C}" type="presOf" srcId="{9DFD7380-CF49-4D53-91BC-57B0F823E58D}" destId="{6F1D8F6F-5C09-4533-88F7-CE777DF12DD7}" srcOrd="0" destOrd="0" presId="urn:microsoft.com/office/officeart/2005/8/layout/list1"/>
    <dgm:cxn modelId="{E77231BE-78F3-45F0-AEC2-4F2C97AAD7FC}" type="presOf" srcId="{37AD8FE2-1D02-400E-AFB9-3018FAF21FC6}" destId="{D7FBDB69-477B-4A48-B436-CEF499B0A4DB}" srcOrd="0" destOrd="0" presId="urn:microsoft.com/office/officeart/2005/8/layout/list1"/>
    <dgm:cxn modelId="{EA472E41-1DB2-4917-B201-0DAFC84C89E8}" type="presOf" srcId="{95994AB8-2D19-461D-BDE8-4D5D2740A0C3}" destId="{4278FCE9-8F11-40C7-A1F9-716FA02C399E}" srcOrd="1" destOrd="0" presId="urn:microsoft.com/office/officeart/2005/8/layout/list1"/>
    <dgm:cxn modelId="{0E5F7B8D-11A2-4EA0-93CC-2634B598C443}" type="presOf" srcId="{95994AB8-2D19-461D-BDE8-4D5D2740A0C3}" destId="{D16E974A-718F-4BAF-8C0E-C3461861927E}" srcOrd="0" destOrd="0" presId="urn:microsoft.com/office/officeart/2005/8/layout/list1"/>
    <dgm:cxn modelId="{325F29E7-0B41-4817-A1CF-4780B3D3CCE2}" type="presOf" srcId="{718EBF7E-9D69-45B6-8526-BA73297111A2}" destId="{CFDB9306-4107-4D5F-8E77-E65DBCB06823}" srcOrd="1" destOrd="0" presId="urn:microsoft.com/office/officeart/2005/8/layout/list1"/>
    <dgm:cxn modelId="{218C8F6A-FD3D-4A70-9AEA-512C447716A3}" type="presOf" srcId="{8F5D3150-6D3D-4350-830C-B2D23ACC5755}" destId="{705258FA-0E0B-4A69-826A-13998A9728D5}" srcOrd="0" destOrd="0" presId="urn:microsoft.com/office/officeart/2005/8/layout/list1"/>
    <dgm:cxn modelId="{D731EC4C-BAE5-4620-9770-CA44DC160F2D}" type="presParOf" srcId="{705258FA-0E0B-4A69-826A-13998A9728D5}" destId="{76F21386-E8B5-4C45-A999-C36F04FBC8B1}" srcOrd="0" destOrd="0" presId="urn:microsoft.com/office/officeart/2005/8/layout/list1"/>
    <dgm:cxn modelId="{FB8BF6F5-705A-4985-916A-F3A16E392633}" type="presParOf" srcId="{76F21386-E8B5-4C45-A999-C36F04FBC8B1}" destId="{D16E974A-718F-4BAF-8C0E-C3461861927E}" srcOrd="0" destOrd="0" presId="urn:microsoft.com/office/officeart/2005/8/layout/list1"/>
    <dgm:cxn modelId="{3DB89D2C-A349-4AE0-916C-80EE9F4107C7}" type="presParOf" srcId="{76F21386-E8B5-4C45-A999-C36F04FBC8B1}" destId="{4278FCE9-8F11-40C7-A1F9-716FA02C399E}" srcOrd="1" destOrd="0" presId="urn:microsoft.com/office/officeart/2005/8/layout/list1"/>
    <dgm:cxn modelId="{E8EF7135-3B32-42C7-BF72-67DEF97E77A6}" type="presParOf" srcId="{705258FA-0E0B-4A69-826A-13998A9728D5}" destId="{5F28FED5-1BDB-4D15-8653-E8BD8FAE3652}" srcOrd="1" destOrd="0" presId="urn:microsoft.com/office/officeart/2005/8/layout/list1"/>
    <dgm:cxn modelId="{794190AC-50C5-4A3C-BBD2-26971A54192D}" type="presParOf" srcId="{705258FA-0E0B-4A69-826A-13998A9728D5}" destId="{E4208838-CDC0-46FA-86F1-69CE894FCA69}" srcOrd="2" destOrd="0" presId="urn:microsoft.com/office/officeart/2005/8/layout/list1"/>
    <dgm:cxn modelId="{54C49F3A-2950-4E3D-BD99-EAE2351BAB68}" type="presParOf" srcId="{705258FA-0E0B-4A69-826A-13998A9728D5}" destId="{92435512-7DA8-4042-AA15-9B20746CAC56}" srcOrd="3" destOrd="0" presId="urn:microsoft.com/office/officeart/2005/8/layout/list1"/>
    <dgm:cxn modelId="{A7C1CA6F-888C-412A-808E-AB03C1ECEC7F}" type="presParOf" srcId="{705258FA-0E0B-4A69-826A-13998A9728D5}" destId="{91230B06-7128-42C5-B067-A3278DAF6143}" srcOrd="4" destOrd="0" presId="urn:microsoft.com/office/officeart/2005/8/layout/list1"/>
    <dgm:cxn modelId="{5384E9AE-E3A5-4ED6-8F2F-BD98D9907E3B}" type="presParOf" srcId="{91230B06-7128-42C5-B067-A3278DAF6143}" destId="{6F1D8F6F-5C09-4533-88F7-CE777DF12DD7}" srcOrd="0" destOrd="0" presId="urn:microsoft.com/office/officeart/2005/8/layout/list1"/>
    <dgm:cxn modelId="{CF8AF094-FF86-4821-B393-8CD4DC87998A}" type="presParOf" srcId="{91230B06-7128-42C5-B067-A3278DAF6143}" destId="{BA2FE27F-AEED-4A9E-A6C8-DA5EC61F1BF3}" srcOrd="1" destOrd="0" presId="urn:microsoft.com/office/officeart/2005/8/layout/list1"/>
    <dgm:cxn modelId="{0F9A8E42-6403-4FA7-BD13-EEEE0BF49333}" type="presParOf" srcId="{705258FA-0E0B-4A69-826A-13998A9728D5}" destId="{8EE8A126-D674-4060-A8CA-A2D8CA043F8A}" srcOrd="5" destOrd="0" presId="urn:microsoft.com/office/officeart/2005/8/layout/list1"/>
    <dgm:cxn modelId="{E98DD46F-4DBD-4ECD-9070-2053C5BA2B3E}" type="presParOf" srcId="{705258FA-0E0B-4A69-826A-13998A9728D5}" destId="{A2D7691B-169A-445D-9196-D6A2D2FFE263}" srcOrd="6" destOrd="0" presId="urn:microsoft.com/office/officeart/2005/8/layout/list1"/>
    <dgm:cxn modelId="{87F0E657-98FF-4B57-8583-6FFF34CE54BC}" type="presParOf" srcId="{705258FA-0E0B-4A69-826A-13998A9728D5}" destId="{F6E5E9AC-D404-4CCC-B399-B658FE1BF5DB}" srcOrd="7" destOrd="0" presId="urn:microsoft.com/office/officeart/2005/8/layout/list1"/>
    <dgm:cxn modelId="{FEDEC529-4ED4-4E52-9BF1-CB924B73AC8B}" type="presParOf" srcId="{705258FA-0E0B-4A69-826A-13998A9728D5}" destId="{FA508D82-E42D-41D5-8E8E-51708EBB87C0}" srcOrd="8" destOrd="0" presId="urn:microsoft.com/office/officeart/2005/8/layout/list1"/>
    <dgm:cxn modelId="{E149683D-66FF-4CF8-A0AA-3FB35BCDC1FC}" type="presParOf" srcId="{FA508D82-E42D-41D5-8E8E-51708EBB87C0}" destId="{ED43AE9A-AEFC-47F3-B26C-DB02B92277A3}" srcOrd="0" destOrd="0" presId="urn:microsoft.com/office/officeart/2005/8/layout/list1"/>
    <dgm:cxn modelId="{C9B3F525-E6A4-4A0A-AFFE-35DE4003E5AF}" type="presParOf" srcId="{FA508D82-E42D-41D5-8E8E-51708EBB87C0}" destId="{CFDB9306-4107-4D5F-8E77-E65DBCB06823}" srcOrd="1" destOrd="0" presId="urn:microsoft.com/office/officeart/2005/8/layout/list1"/>
    <dgm:cxn modelId="{52646C4B-524D-4DB4-892A-8C8A4B19F4EF}" type="presParOf" srcId="{705258FA-0E0B-4A69-826A-13998A9728D5}" destId="{79D1AFFB-FD1E-40FA-A77B-2DC62687BC48}" srcOrd="9" destOrd="0" presId="urn:microsoft.com/office/officeart/2005/8/layout/list1"/>
    <dgm:cxn modelId="{5A9BA89E-5413-4938-ACC7-605736E8626C}" type="presParOf" srcId="{705258FA-0E0B-4A69-826A-13998A9728D5}" destId="{845EB66E-5DC0-4911-A5B1-6B088FF2C130}" srcOrd="10" destOrd="0" presId="urn:microsoft.com/office/officeart/2005/8/layout/list1"/>
    <dgm:cxn modelId="{479B1433-0D8D-4F71-B75C-3C6879F44C51}" type="presParOf" srcId="{705258FA-0E0B-4A69-826A-13998A9728D5}" destId="{D7FFB71E-B55D-49AD-AFE9-948D5EB05AF0}" srcOrd="11" destOrd="0" presId="urn:microsoft.com/office/officeart/2005/8/layout/list1"/>
    <dgm:cxn modelId="{EED7E68D-93A6-42F1-B564-EC9DA18608A9}" type="presParOf" srcId="{705258FA-0E0B-4A69-826A-13998A9728D5}" destId="{7ECDFE5D-4683-41FE-8286-F1E9682D4C66}" srcOrd="12" destOrd="0" presId="urn:microsoft.com/office/officeart/2005/8/layout/list1"/>
    <dgm:cxn modelId="{2D4215E8-2743-44BF-9E8D-D90FECC2CD92}" type="presParOf" srcId="{7ECDFE5D-4683-41FE-8286-F1E9682D4C66}" destId="{FCB70481-D5BB-4C60-B348-F27F3F3D9964}" srcOrd="0" destOrd="0" presId="urn:microsoft.com/office/officeart/2005/8/layout/list1"/>
    <dgm:cxn modelId="{1469CB75-12D6-4AF7-B021-F3EE88DB8B05}" type="presParOf" srcId="{7ECDFE5D-4683-41FE-8286-F1E9682D4C66}" destId="{A138B256-6000-4A5B-AC24-28C239AA05A2}" srcOrd="1" destOrd="0" presId="urn:microsoft.com/office/officeart/2005/8/layout/list1"/>
    <dgm:cxn modelId="{CA48293A-F0FD-417E-909F-8381215C37BD}" type="presParOf" srcId="{705258FA-0E0B-4A69-826A-13998A9728D5}" destId="{ACE89B63-EBBA-4D1E-8CB7-5824709C9536}" srcOrd="13" destOrd="0" presId="urn:microsoft.com/office/officeart/2005/8/layout/list1"/>
    <dgm:cxn modelId="{6340BF7B-7D38-4206-8E7B-773416BA9F05}" type="presParOf" srcId="{705258FA-0E0B-4A69-826A-13998A9728D5}" destId="{58D05CCB-DEC1-4DE9-89E4-67D1631DA3CB}" srcOrd="14" destOrd="0" presId="urn:microsoft.com/office/officeart/2005/8/layout/list1"/>
    <dgm:cxn modelId="{F3490922-57C9-42C9-8846-4E9282278194}" type="presParOf" srcId="{705258FA-0E0B-4A69-826A-13998A9728D5}" destId="{AF3BD699-CEC8-469E-8F43-2E93E31B69EB}" srcOrd="15" destOrd="0" presId="urn:microsoft.com/office/officeart/2005/8/layout/list1"/>
    <dgm:cxn modelId="{05710433-3235-4E7B-AB94-E352B0D03855}" type="presParOf" srcId="{705258FA-0E0B-4A69-826A-13998A9728D5}" destId="{89EBF958-3D37-49FD-9DD0-256CAC277513}" srcOrd="16" destOrd="0" presId="urn:microsoft.com/office/officeart/2005/8/layout/list1"/>
    <dgm:cxn modelId="{E72B7ECD-5EE2-409B-89D3-8EBDF4744DEA}" type="presParOf" srcId="{89EBF958-3D37-49FD-9DD0-256CAC277513}" destId="{2027790B-7BB3-47BE-9ECC-BD153392991A}" srcOrd="0" destOrd="0" presId="urn:microsoft.com/office/officeart/2005/8/layout/list1"/>
    <dgm:cxn modelId="{FF5467E7-F04A-4DF4-82B9-68DA4143FB7E}" type="presParOf" srcId="{89EBF958-3D37-49FD-9DD0-256CAC277513}" destId="{C90C4CA1-7AA4-4841-82F4-4F8E8E31082B}" srcOrd="1" destOrd="0" presId="urn:microsoft.com/office/officeart/2005/8/layout/list1"/>
    <dgm:cxn modelId="{4B60CDB9-B387-41E5-A60C-C667447ECA2B}" type="presParOf" srcId="{705258FA-0E0B-4A69-826A-13998A9728D5}" destId="{7B0CE265-28C4-4DDE-BD01-66795EE2F5A3}" srcOrd="17" destOrd="0" presId="urn:microsoft.com/office/officeart/2005/8/layout/list1"/>
    <dgm:cxn modelId="{2FFE1A18-E529-4491-9A88-E9E99F18960B}" type="presParOf" srcId="{705258FA-0E0B-4A69-826A-13998A9728D5}" destId="{8DC5B072-A896-496D-AE80-3632270CA14A}" srcOrd="18" destOrd="0" presId="urn:microsoft.com/office/officeart/2005/8/layout/list1"/>
    <dgm:cxn modelId="{D09F046F-1D56-4D54-800B-B8C2EDDEA694}" type="presParOf" srcId="{705258FA-0E0B-4A69-826A-13998A9728D5}" destId="{5B51488E-8217-42C8-972B-332C735B3350}" srcOrd="19" destOrd="0" presId="urn:microsoft.com/office/officeart/2005/8/layout/list1"/>
    <dgm:cxn modelId="{799A4A0D-B627-4DE8-9D20-C0BDFADD784A}" type="presParOf" srcId="{705258FA-0E0B-4A69-826A-13998A9728D5}" destId="{AE443E5F-E640-4978-9CB2-6C0CE2CED0B6}" srcOrd="20" destOrd="0" presId="urn:microsoft.com/office/officeart/2005/8/layout/list1"/>
    <dgm:cxn modelId="{763CF6E7-18C7-4692-BA33-828FF8A158B9}" type="presParOf" srcId="{AE443E5F-E640-4978-9CB2-6C0CE2CED0B6}" destId="{D7FBDB69-477B-4A48-B436-CEF499B0A4DB}" srcOrd="0" destOrd="0" presId="urn:microsoft.com/office/officeart/2005/8/layout/list1"/>
    <dgm:cxn modelId="{94F9923F-48FB-405F-B0A8-2768F835BC41}" type="presParOf" srcId="{AE443E5F-E640-4978-9CB2-6C0CE2CED0B6}" destId="{415C94B3-8641-44C6-8341-2FF8261184D3}" srcOrd="1" destOrd="0" presId="urn:microsoft.com/office/officeart/2005/8/layout/list1"/>
    <dgm:cxn modelId="{6558B06E-ED6A-47F4-A56C-C209DEC93EEC}" type="presParOf" srcId="{705258FA-0E0B-4A69-826A-13998A9728D5}" destId="{F29B6AA3-5837-40E1-8703-D872A8753EDF}" srcOrd="21" destOrd="0" presId="urn:microsoft.com/office/officeart/2005/8/layout/list1"/>
    <dgm:cxn modelId="{22D544EF-5E04-4FC6-9A05-A2D4D7BBA0F4}" type="presParOf" srcId="{705258FA-0E0B-4A69-826A-13998A9728D5}" destId="{4DB786DA-B8E7-472C-97F6-0C42EC26341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2A9A24-F4AC-4023-8B6E-50959B84C9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56B0C36-1F42-4D56-8F38-D2AA3961BE79}">
      <dgm:prSet phldrT="[Текст]" custT="1"/>
      <dgm:spPr/>
      <dgm:t>
        <a:bodyPr/>
        <a:lstStyle/>
        <a:p>
          <a:pPr algn="just"/>
          <a:r>
            <a:rPr lang="ru-RU" sz="1800" b="0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Согласно статье 8.2 </a:t>
          </a:r>
          <a:r>
            <a:rPr lang="ru-RU" sz="1800" b="1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ФЗ №294-ФЗ, </a:t>
          </a:r>
          <a:r>
            <a:rPr lang="ru-RU" sz="1800" b="0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предостережение юридическому лицу, индивидуальному предпринимателю может быть объявлено в том случае, если правонарушение совершенно впервые,  и если отсутствуют  данные о том, что нарушение обязательных требований, причинило вред жизни, здоровью граждан, вред животным, растениям, окружающей среде, объектам культурного наследия (памятникам истории и культуры) народов Российской Федерации, безопасности государства, а также привело к возникновению чрезвычайных ситуаций природного и техногенного характера либо создало непосредственную угрозу указанных последствий.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C5361D6-9813-46FE-9451-D6D4A8EFCF49}" type="parTrans" cxnId="{EF249439-2F05-4C45-8C2D-FAF266909EDA}">
      <dgm:prSet/>
      <dgm:spPr/>
      <dgm:t>
        <a:bodyPr/>
        <a:lstStyle/>
        <a:p>
          <a:endParaRPr lang="ru-RU"/>
        </a:p>
      </dgm:t>
    </dgm:pt>
    <dgm:pt modelId="{F08ECFA6-D39A-409E-8B10-B0BB3224DAD0}" type="sibTrans" cxnId="{EF249439-2F05-4C45-8C2D-FAF266909EDA}">
      <dgm:prSet/>
      <dgm:spPr/>
      <dgm:t>
        <a:bodyPr/>
        <a:lstStyle/>
        <a:p>
          <a:endParaRPr lang="ru-RU"/>
        </a:p>
      </dgm:t>
    </dgm:pt>
    <dgm:pt modelId="{A6646DB5-C436-4C60-B9CE-BA12B7EBE5BB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Выдано 17 предостережений</a:t>
          </a:r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о недопустимости нарушений  обязательных требований ветеринарного законодательства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CFA24E5-1535-4E83-8A35-BB929787D217}" type="parTrans" cxnId="{CD10C230-D5FF-44CD-BB86-3E9E8B900D18}">
      <dgm:prSet/>
      <dgm:spPr/>
      <dgm:t>
        <a:bodyPr/>
        <a:lstStyle/>
        <a:p>
          <a:endParaRPr lang="ru-RU"/>
        </a:p>
      </dgm:t>
    </dgm:pt>
    <dgm:pt modelId="{2DA2EAF3-7621-4289-A6DA-3DE12B14D719}" type="sibTrans" cxnId="{CD10C230-D5FF-44CD-BB86-3E9E8B900D18}">
      <dgm:prSet/>
      <dgm:spPr/>
      <dgm:t>
        <a:bodyPr/>
        <a:lstStyle/>
        <a:p>
          <a:endParaRPr lang="ru-RU"/>
        </a:p>
      </dgm:t>
    </dgm:pt>
    <dgm:pt modelId="{35D88818-5863-4D5D-B392-362EF2EB77E4}" type="pres">
      <dgm:prSet presAssocID="{2D2A9A24-F4AC-4023-8B6E-50959B84C9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5F50209-A6EE-4490-AC0B-286A80477577}" type="pres">
      <dgm:prSet presAssocID="{2D2A9A24-F4AC-4023-8B6E-50959B84C936}" presName="Name1" presStyleCnt="0"/>
      <dgm:spPr/>
    </dgm:pt>
    <dgm:pt modelId="{CC492F17-F14C-470E-8046-CC2407E834F1}" type="pres">
      <dgm:prSet presAssocID="{2D2A9A24-F4AC-4023-8B6E-50959B84C936}" presName="cycle" presStyleCnt="0"/>
      <dgm:spPr/>
    </dgm:pt>
    <dgm:pt modelId="{B99CDF40-EAFC-4C4F-9217-ECD36B66BB3E}" type="pres">
      <dgm:prSet presAssocID="{2D2A9A24-F4AC-4023-8B6E-50959B84C936}" presName="srcNode" presStyleLbl="node1" presStyleIdx="0" presStyleCnt="2"/>
      <dgm:spPr/>
    </dgm:pt>
    <dgm:pt modelId="{6638B91D-30D3-44E7-AB97-E4DC367C514E}" type="pres">
      <dgm:prSet presAssocID="{2D2A9A24-F4AC-4023-8B6E-50959B84C936}" presName="conn" presStyleLbl="parChTrans1D2" presStyleIdx="0" presStyleCnt="1"/>
      <dgm:spPr/>
      <dgm:t>
        <a:bodyPr/>
        <a:lstStyle/>
        <a:p>
          <a:endParaRPr lang="ru-RU"/>
        </a:p>
      </dgm:t>
    </dgm:pt>
    <dgm:pt modelId="{D8102207-C187-4360-88C6-C630AAE05557}" type="pres">
      <dgm:prSet presAssocID="{2D2A9A24-F4AC-4023-8B6E-50959B84C936}" presName="extraNode" presStyleLbl="node1" presStyleIdx="0" presStyleCnt="2"/>
      <dgm:spPr/>
    </dgm:pt>
    <dgm:pt modelId="{F479D86F-306C-4493-AF6D-D604FFD6A5B4}" type="pres">
      <dgm:prSet presAssocID="{2D2A9A24-F4AC-4023-8B6E-50959B84C936}" presName="dstNode" presStyleLbl="node1" presStyleIdx="0" presStyleCnt="2"/>
      <dgm:spPr/>
    </dgm:pt>
    <dgm:pt modelId="{47FD6933-DA43-470A-A5C2-23FB1D6A4392}" type="pres">
      <dgm:prSet presAssocID="{956B0C36-1F42-4D56-8F38-D2AA3961BE79}" presName="text_1" presStyleLbl="node1" presStyleIdx="0" presStyleCnt="2" custScaleX="93370" custScaleY="205033" custLinFactNeighborX="-622" custLinFactNeighborY="2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3706E-D837-4217-8A14-4D6ADB99EDDB}" type="pres">
      <dgm:prSet presAssocID="{956B0C36-1F42-4D56-8F38-D2AA3961BE79}" presName="accent_1" presStyleCnt="0"/>
      <dgm:spPr/>
    </dgm:pt>
    <dgm:pt modelId="{B2BF73B5-8311-46B3-A195-B9C0ADB6F99D}" type="pres">
      <dgm:prSet presAssocID="{956B0C36-1F42-4D56-8F38-D2AA3961BE79}" presName="accentRepeatNode" presStyleLbl="solidFgAcc1" presStyleIdx="0" presStyleCnt="2" custScaleY="95531" custLinFactNeighborX="12500" custLinFactNeighborY="-17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EDF7AF-EA05-4D17-9BE9-BCD2EF8434F0}" type="pres">
      <dgm:prSet presAssocID="{A6646DB5-C436-4C60-B9CE-BA12B7EBE5BB}" presName="text_2" presStyleLbl="node1" presStyleIdx="1" presStyleCnt="2" custScaleX="96995" custScaleY="109163" custLinFactNeighborX="-2180" custLinFactNeighborY="24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C0A02-7C88-4491-BDA9-0E75375B91EC}" type="pres">
      <dgm:prSet presAssocID="{A6646DB5-C436-4C60-B9CE-BA12B7EBE5BB}" presName="accent_2" presStyleCnt="0"/>
      <dgm:spPr/>
    </dgm:pt>
    <dgm:pt modelId="{39C8AC3A-6330-4788-AD75-BAF28E0FC9FE}" type="pres">
      <dgm:prSet presAssocID="{A6646DB5-C436-4C60-B9CE-BA12B7EBE5BB}" presName="accentRepeatNode" presStyleLbl="solidFgAcc1" presStyleIdx="1" presStyleCnt="2" custLinFactNeighborX="8983" custLinFactNeighborY="213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2BCDDFE-98CD-4F89-A1E9-D942FA35DD4C}" type="presOf" srcId="{956B0C36-1F42-4D56-8F38-D2AA3961BE79}" destId="{47FD6933-DA43-470A-A5C2-23FB1D6A4392}" srcOrd="0" destOrd="0" presId="urn:microsoft.com/office/officeart/2008/layout/VerticalCurvedList"/>
    <dgm:cxn modelId="{03D641D2-95DF-4545-A65C-DC34D25A9707}" type="presOf" srcId="{2D2A9A24-F4AC-4023-8B6E-50959B84C936}" destId="{35D88818-5863-4D5D-B392-362EF2EB77E4}" srcOrd="0" destOrd="0" presId="urn:microsoft.com/office/officeart/2008/layout/VerticalCurvedList"/>
    <dgm:cxn modelId="{EF249439-2F05-4C45-8C2D-FAF266909EDA}" srcId="{2D2A9A24-F4AC-4023-8B6E-50959B84C936}" destId="{956B0C36-1F42-4D56-8F38-D2AA3961BE79}" srcOrd="0" destOrd="0" parTransId="{DC5361D6-9813-46FE-9451-D6D4A8EFCF49}" sibTransId="{F08ECFA6-D39A-409E-8B10-B0BB3224DAD0}"/>
    <dgm:cxn modelId="{CD10C230-D5FF-44CD-BB86-3E9E8B900D18}" srcId="{2D2A9A24-F4AC-4023-8B6E-50959B84C936}" destId="{A6646DB5-C436-4C60-B9CE-BA12B7EBE5BB}" srcOrd="1" destOrd="0" parTransId="{DCFA24E5-1535-4E83-8A35-BB929787D217}" sibTransId="{2DA2EAF3-7621-4289-A6DA-3DE12B14D719}"/>
    <dgm:cxn modelId="{0353991C-E7C9-4A4B-A13A-0DB3ADD90F32}" type="presOf" srcId="{F08ECFA6-D39A-409E-8B10-B0BB3224DAD0}" destId="{6638B91D-30D3-44E7-AB97-E4DC367C514E}" srcOrd="0" destOrd="0" presId="urn:microsoft.com/office/officeart/2008/layout/VerticalCurvedList"/>
    <dgm:cxn modelId="{80AD3EBB-5687-430D-A2C5-83B94D99C3C8}" type="presOf" srcId="{A6646DB5-C436-4C60-B9CE-BA12B7EBE5BB}" destId="{81EDF7AF-EA05-4D17-9BE9-BCD2EF8434F0}" srcOrd="0" destOrd="0" presId="urn:microsoft.com/office/officeart/2008/layout/VerticalCurvedList"/>
    <dgm:cxn modelId="{D3AA0F0E-7BE2-4F6B-891E-A6F25A4812A7}" type="presParOf" srcId="{35D88818-5863-4D5D-B392-362EF2EB77E4}" destId="{85F50209-A6EE-4490-AC0B-286A80477577}" srcOrd="0" destOrd="0" presId="urn:microsoft.com/office/officeart/2008/layout/VerticalCurvedList"/>
    <dgm:cxn modelId="{F2295248-F7FE-4C0F-9F5B-6D3FF9BB2A69}" type="presParOf" srcId="{85F50209-A6EE-4490-AC0B-286A80477577}" destId="{CC492F17-F14C-470E-8046-CC2407E834F1}" srcOrd="0" destOrd="0" presId="urn:microsoft.com/office/officeart/2008/layout/VerticalCurvedList"/>
    <dgm:cxn modelId="{94AF8D80-3442-48D9-9A78-37220D250466}" type="presParOf" srcId="{CC492F17-F14C-470E-8046-CC2407E834F1}" destId="{B99CDF40-EAFC-4C4F-9217-ECD36B66BB3E}" srcOrd="0" destOrd="0" presId="urn:microsoft.com/office/officeart/2008/layout/VerticalCurvedList"/>
    <dgm:cxn modelId="{5CEB8CBB-46D5-406E-8C3B-1957995F2593}" type="presParOf" srcId="{CC492F17-F14C-470E-8046-CC2407E834F1}" destId="{6638B91D-30D3-44E7-AB97-E4DC367C514E}" srcOrd="1" destOrd="0" presId="urn:microsoft.com/office/officeart/2008/layout/VerticalCurvedList"/>
    <dgm:cxn modelId="{4A6B6109-1C68-40AF-AC33-37007CA0C3B8}" type="presParOf" srcId="{CC492F17-F14C-470E-8046-CC2407E834F1}" destId="{D8102207-C187-4360-88C6-C630AAE05557}" srcOrd="2" destOrd="0" presId="urn:microsoft.com/office/officeart/2008/layout/VerticalCurvedList"/>
    <dgm:cxn modelId="{1CC7E254-89C5-420C-BBFB-6DE771A15615}" type="presParOf" srcId="{CC492F17-F14C-470E-8046-CC2407E834F1}" destId="{F479D86F-306C-4493-AF6D-D604FFD6A5B4}" srcOrd="3" destOrd="0" presId="urn:microsoft.com/office/officeart/2008/layout/VerticalCurvedList"/>
    <dgm:cxn modelId="{8331AECE-A351-4A65-93D7-9B0A370676F7}" type="presParOf" srcId="{85F50209-A6EE-4490-AC0B-286A80477577}" destId="{47FD6933-DA43-470A-A5C2-23FB1D6A4392}" srcOrd="1" destOrd="0" presId="urn:microsoft.com/office/officeart/2008/layout/VerticalCurvedList"/>
    <dgm:cxn modelId="{5FA209DB-8F66-4777-8E54-16939A068B27}" type="presParOf" srcId="{85F50209-A6EE-4490-AC0B-286A80477577}" destId="{5F03706E-D837-4217-8A14-4D6ADB99EDDB}" srcOrd="2" destOrd="0" presId="urn:microsoft.com/office/officeart/2008/layout/VerticalCurvedList"/>
    <dgm:cxn modelId="{910092EA-13E4-4B48-8958-1D5A7284C223}" type="presParOf" srcId="{5F03706E-D837-4217-8A14-4D6ADB99EDDB}" destId="{B2BF73B5-8311-46B3-A195-B9C0ADB6F99D}" srcOrd="0" destOrd="0" presId="urn:microsoft.com/office/officeart/2008/layout/VerticalCurvedList"/>
    <dgm:cxn modelId="{B7F1F5CD-50BB-4089-B36E-0956ACA10040}" type="presParOf" srcId="{85F50209-A6EE-4490-AC0B-286A80477577}" destId="{81EDF7AF-EA05-4D17-9BE9-BCD2EF8434F0}" srcOrd="3" destOrd="0" presId="urn:microsoft.com/office/officeart/2008/layout/VerticalCurvedList"/>
    <dgm:cxn modelId="{DC2DFD2C-100B-49E7-9DBD-9267297917CB}" type="presParOf" srcId="{85F50209-A6EE-4490-AC0B-286A80477577}" destId="{341C0A02-7C88-4491-BDA9-0E75375B91EC}" srcOrd="4" destOrd="0" presId="urn:microsoft.com/office/officeart/2008/layout/VerticalCurvedList"/>
    <dgm:cxn modelId="{E2C67242-DF06-403D-A6AC-F52FB9EA79D3}" type="presParOf" srcId="{341C0A02-7C88-4491-BDA9-0E75375B91EC}" destId="{39C8AC3A-6330-4788-AD75-BAF28E0FC9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104008-BF30-42BB-BEED-560287CD8477}" type="doc">
      <dgm:prSet loTypeId="urn:microsoft.com/office/officeart/2008/layout/PictureAccen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B306863-0101-4713-9517-3F8E8E1C8F60}">
      <dgm:prSet phldrT="[Текст]" custT="1"/>
      <dgm:spPr/>
      <dgm:t>
        <a:bodyPr/>
        <a:lstStyle/>
        <a:p>
          <a:r>
            <a:rPr lang="ru-RU" sz="4000" b="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Признано некачественным и опасным                          29 245,07 кг продукции</a:t>
          </a:r>
          <a:endParaRPr lang="ru-RU" sz="4000" b="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AA1D98E-5057-48BF-95F6-81E15598941B}" type="parTrans" cxnId="{51FEB310-CCCE-4A97-98B4-C9395B5E0A6B}">
      <dgm:prSet/>
      <dgm:spPr/>
      <dgm:t>
        <a:bodyPr/>
        <a:lstStyle/>
        <a:p>
          <a:endParaRPr lang="ru-RU"/>
        </a:p>
      </dgm:t>
    </dgm:pt>
    <dgm:pt modelId="{11FDAE02-8B3C-4FA9-8560-2128E86BC944}" type="sibTrans" cxnId="{51FEB310-CCCE-4A97-98B4-C9395B5E0A6B}">
      <dgm:prSet/>
      <dgm:spPr/>
      <dgm:t>
        <a:bodyPr/>
        <a:lstStyle/>
        <a:p>
          <a:endParaRPr lang="ru-RU"/>
        </a:p>
      </dgm:t>
    </dgm:pt>
    <dgm:pt modelId="{05F780CB-93D3-4CD5-9222-7B80014C61C7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Уничтожено -  10 519,67 кг</a:t>
          </a:r>
          <a:endParaRPr lang="ru-RU" sz="36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A5611F-2CDE-4549-96D7-CA6DF082B8B3}" type="parTrans" cxnId="{451AA54A-DC9C-4B9B-82F1-46A108D39F35}">
      <dgm:prSet/>
      <dgm:spPr/>
      <dgm:t>
        <a:bodyPr/>
        <a:lstStyle/>
        <a:p>
          <a:endParaRPr lang="ru-RU"/>
        </a:p>
      </dgm:t>
    </dgm:pt>
    <dgm:pt modelId="{06059346-49CC-4FA5-9047-A5063AF16C9A}" type="sibTrans" cxnId="{451AA54A-DC9C-4B9B-82F1-46A108D39F35}">
      <dgm:prSet/>
      <dgm:spPr/>
      <dgm:t>
        <a:bodyPr/>
        <a:lstStyle/>
        <a:p>
          <a:endParaRPr lang="ru-RU"/>
        </a:p>
      </dgm:t>
    </dgm:pt>
    <dgm:pt modelId="{72614320-4908-4801-AAA4-B37C683CE74D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Утилизировано – 18 725,4 кг</a:t>
          </a:r>
          <a:endParaRPr lang="ru-RU" sz="36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29A57F-51D7-4EC2-A675-EB958C3B9152}" type="parTrans" cxnId="{AE8D9845-2D5A-40FA-80D8-DAE909613D5C}">
      <dgm:prSet/>
      <dgm:spPr/>
      <dgm:t>
        <a:bodyPr/>
        <a:lstStyle/>
        <a:p>
          <a:endParaRPr lang="ru-RU"/>
        </a:p>
      </dgm:t>
    </dgm:pt>
    <dgm:pt modelId="{16A6CB44-BE08-4968-A0CE-F00DDB322B7E}" type="sibTrans" cxnId="{AE8D9845-2D5A-40FA-80D8-DAE909613D5C}">
      <dgm:prSet/>
      <dgm:spPr/>
      <dgm:t>
        <a:bodyPr/>
        <a:lstStyle/>
        <a:p>
          <a:endParaRPr lang="ru-RU"/>
        </a:p>
      </dgm:t>
    </dgm:pt>
    <dgm:pt modelId="{5371E6B4-646C-4D74-A433-A3E63C24FF71}" type="pres">
      <dgm:prSet presAssocID="{89104008-BF30-42BB-BEED-560287CD847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FFCED4-770E-441B-8EF9-65306411CBA9}" type="pres">
      <dgm:prSet presAssocID="{5B306863-0101-4713-9517-3F8E8E1C8F60}" presName="root" presStyleCnt="0">
        <dgm:presLayoutVars>
          <dgm:chMax/>
          <dgm:chPref val="4"/>
        </dgm:presLayoutVars>
      </dgm:prSet>
      <dgm:spPr/>
    </dgm:pt>
    <dgm:pt modelId="{5F7E2F52-C0EF-4265-BE28-F6D7D8EFE2E9}" type="pres">
      <dgm:prSet presAssocID="{5B306863-0101-4713-9517-3F8E8E1C8F60}" presName="rootComposite" presStyleCnt="0">
        <dgm:presLayoutVars/>
      </dgm:prSet>
      <dgm:spPr/>
    </dgm:pt>
    <dgm:pt modelId="{FFD70671-3D14-4020-BA50-091B4901F156}" type="pres">
      <dgm:prSet presAssocID="{5B306863-0101-4713-9517-3F8E8E1C8F60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32D065A4-9A33-478D-BE5B-DEBA33B95DA2}" type="pres">
      <dgm:prSet presAssocID="{5B306863-0101-4713-9517-3F8E8E1C8F60}" presName="childShape" presStyleCnt="0">
        <dgm:presLayoutVars>
          <dgm:chMax val="0"/>
          <dgm:chPref val="0"/>
        </dgm:presLayoutVars>
      </dgm:prSet>
      <dgm:spPr/>
    </dgm:pt>
    <dgm:pt modelId="{B8D4DA5E-F3B3-4BAA-B6F8-86A44C94E049}" type="pres">
      <dgm:prSet presAssocID="{05F780CB-93D3-4CD5-9222-7B80014C61C7}" presName="childComposite" presStyleCnt="0">
        <dgm:presLayoutVars>
          <dgm:chMax val="0"/>
          <dgm:chPref val="0"/>
        </dgm:presLayoutVars>
      </dgm:prSet>
      <dgm:spPr/>
    </dgm:pt>
    <dgm:pt modelId="{811188F1-1D1C-4E85-BC6C-06A1E3CB98BE}" type="pres">
      <dgm:prSet presAssocID="{05F780CB-93D3-4CD5-9222-7B80014C61C7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A700BC1-7B8A-4993-8327-9F69936E6022}" type="pres">
      <dgm:prSet presAssocID="{05F780CB-93D3-4CD5-9222-7B80014C61C7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CDA90-93BE-48E6-9D82-BFDE3E2442A5}" type="pres">
      <dgm:prSet presAssocID="{72614320-4908-4801-AAA4-B37C683CE74D}" presName="childComposite" presStyleCnt="0">
        <dgm:presLayoutVars>
          <dgm:chMax val="0"/>
          <dgm:chPref val="0"/>
        </dgm:presLayoutVars>
      </dgm:prSet>
      <dgm:spPr/>
    </dgm:pt>
    <dgm:pt modelId="{79039EE4-8DF7-4A90-B77D-A273888843CD}" type="pres">
      <dgm:prSet presAssocID="{72614320-4908-4801-AAA4-B37C683CE74D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7676A77-18AC-4D9D-9F21-DDBFEB2A30EE}" type="pres">
      <dgm:prSet presAssocID="{72614320-4908-4801-AAA4-B37C683CE74D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973B46-85E4-4271-AA68-BEE34646B4E0}" type="presOf" srcId="{89104008-BF30-42BB-BEED-560287CD8477}" destId="{5371E6B4-646C-4D74-A433-A3E63C24FF71}" srcOrd="0" destOrd="0" presId="urn:microsoft.com/office/officeart/2008/layout/PictureAccentList"/>
    <dgm:cxn modelId="{9F8D118F-D1BF-4C0F-A125-E11C4B0B6786}" type="presOf" srcId="{72614320-4908-4801-AAA4-B37C683CE74D}" destId="{87676A77-18AC-4D9D-9F21-DDBFEB2A30EE}" srcOrd="0" destOrd="0" presId="urn:microsoft.com/office/officeart/2008/layout/PictureAccentList"/>
    <dgm:cxn modelId="{AE8D9845-2D5A-40FA-80D8-DAE909613D5C}" srcId="{5B306863-0101-4713-9517-3F8E8E1C8F60}" destId="{72614320-4908-4801-AAA4-B37C683CE74D}" srcOrd="1" destOrd="0" parTransId="{4B29A57F-51D7-4EC2-A675-EB958C3B9152}" sibTransId="{16A6CB44-BE08-4968-A0CE-F00DDB322B7E}"/>
    <dgm:cxn modelId="{1E1939E9-086F-4BA3-B911-D699D422CE96}" type="presOf" srcId="{5B306863-0101-4713-9517-3F8E8E1C8F60}" destId="{FFD70671-3D14-4020-BA50-091B4901F156}" srcOrd="0" destOrd="0" presId="urn:microsoft.com/office/officeart/2008/layout/PictureAccentList"/>
    <dgm:cxn modelId="{51FEB310-CCCE-4A97-98B4-C9395B5E0A6B}" srcId="{89104008-BF30-42BB-BEED-560287CD8477}" destId="{5B306863-0101-4713-9517-3F8E8E1C8F60}" srcOrd="0" destOrd="0" parTransId="{6AA1D98E-5057-48BF-95F6-81E15598941B}" sibTransId="{11FDAE02-8B3C-4FA9-8560-2128E86BC944}"/>
    <dgm:cxn modelId="{451AA54A-DC9C-4B9B-82F1-46A108D39F35}" srcId="{5B306863-0101-4713-9517-3F8E8E1C8F60}" destId="{05F780CB-93D3-4CD5-9222-7B80014C61C7}" srcOrd="0" destOrd="0" parTransId="{11A5611F-2CDE-4549-96D7-CA6DF082B8B3}" sibTransId="{06059346-49CC-4FA5-9047-A5063AF16C9A}"/>
    <dgm:cxn modelId="{69BF07FC-F1A3-48E3-A2D4-46233C59773F}" type="presOf" srcId="{05F780CB-93D3-4CD5-9222-7B80014C61C7}" destId="{FA700BC1-7B8A-4993-8327-9F69936E6022}" srcOrd="0" destOrd="0" presId="urn:microsoft.com/office/officeart/2008/layout/PictureAccentList"/>
    <dgm:cxn modelId="{F7865C20-1F2E-482F-A301-7DB19C5E4A74}" type="presParOf" srcId="{5371E6B4-646C-4D74-A433-A3E63C24FF71}" destId="{2AFFCED4-770E-441B-8EF9-65306411CBA9}" srcOrd="0" destOrd="0" presId="urn:microsoft.com/office/officeart/2008/layout/PictureAccentList"/>
    <dgm:cxn modelId="{1024D28B-EE2E-4425-8E17-754B084357B7}" type="presParOf" srcId="{2AFFCED4-770E-441B-8EF9-65306411CBA9}" destId="{5F7E2F52-C0EF-4265-BE28-F6D7D8EFE2E9}" srcOrd="0" destOrd="0" presId="urn:microsoft.com/office/officeart/2008/layout/PictureAccentList"/>
    <dgm:cxn modelId="{82B781B1-64F6-4E79-97A1-DB9A7AF63AD9}" type="presParOf" srcId="{5F7E2F52-C0EF-4265-BE28-F6D7D8EFE2E9}" destId="{FFD70671-3D14-4020-BA50-091B4901F156}" srcOrd="0" destOrd="0" presId="urn:microsoft.com/office/officeart/2008/layout/PictureAccentList"/>
    <dgm:cxn modelId="{5CDF3834-9731-4554-9CF9-CD6FCEFB79CB}" type="presParOf" srcId="{2AFFCED4-770E-441B-8EF9-65306411CBA9}" destId="{32D065A4-9A33-478D-BE5B-DEBA33B95DA2}" srcOrd="1" destOrd="0" presId="urn:microsoft.com/office/officeart/2008/layout/PictureAccentList"/>
    <dgm:cxn modelId="{5C2C1AFC-FC10-441A-8762-FE23D28BC7B2}" type="presParOf" srcId="{32D065A4-9A33-478D-BE5B-DEBA33B95DA2}" destId="{B8D4DA5E-F3B3-4BAA-B6F8-86A44C94E049}" srcOrd="0" destOrd="0" presId="urn:microsoft.com/office/officeart/2008/layout/PictureAccentList"/>
    <dgm:cxn modelId="{B770E56A-3DCA-4433-9A86-94922C68915E}" type="presParOf" srcId="{B8D4DA5E-F3B3-4BAA-B6F8-86A44C94E049}" destId="{811188F1-1D1C-4E85-BC6C-06A1E3CB98BE}" srcOrd="0" destOrd="0" presId="urn:microsoft.com/office/officeart/2008/layout/PictureAccentList"/>
    <dgm:cxn modelId="{C827A47D-6504-45AD-9CBB-392A63803FC2}" type="presParOf" srcId="{B8D4DA5E-F3B3-4BAA-B6F8-86A44C94E049}" destId="{FA700BC1-7B8A-4993-8327-9F69936E6022}" srcOrd="1" destOrd="0" presId="urn:microsoft.com/office/officeart/2008/layout/PictureAccentList"/>
    <dgm:cxn modelId="{62608F5F-9C76-4347-A865-3927FDBBBC3E}" type="presParOf" srcId="{32D065A4-9A33-478D-BE5B-DEBA33B95DA2}" destId="{306CDA90-93BE-48E6-9D82-BFDE3E2442A5}" srcOrd="1" destOrd="0" presId="urn:microsoft.com/office/officeart/2008/layout/PictureAccentList"/>
    <dgm:cxn modelId="{D77D8F2B-252A-4BB1-8884-84F9DAD24671}" type="presParOf" srcId="{306CDA90-93BE-48E6-9D82-BFDE3E2442A5}" destId="{79039EE4-8DF7-4A90-B77D-A273888843CD}" srcOrd="0" destOrd="0" presId="urn:microsoft.com/office/officeart/2008/layout/PictureAccentList"/>
    <dgm:cxn modelId="{4F3E5B44-1439-4006-A182-042A464E218F}" type="presParOf" srcId="{306CDA90-93BE-48E6-9D82-BFDE3E2442A5}" destId="{87676A77-18AC-4D9D-9F21-DDBFEB2A30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9F3CE3-7483-4430-B9C1-94D952B33530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8F62CDC-C576-4D1D-AEA5-14FAF490F4D8}">
      <dgm:prSet phldrT="[Текст]" custT="1"/>
      <dgm:spPr/>
      <dgm:t>
        <a:bodyPr/>
        <a:lstStyle/>
        <a:p>
          <a:r>
            <a:rPr lang="ru-RU" sz="3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Поступило 251 обращений граждан</a:t>
          </a:r>
          <a:endParaRPr lang="ru-RU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DD6C1D-9511-4771-A019-6429F572D9EE}" type="parTrans" cxnId="{4540D96B-55A8-4D1B-9601-D0BEF513D214}">
      <dgm:prSet/>
      <dgm:spPr/>
      <dgm:t>
        <a:bodyPr/>
        <a:lstStyle/>
        <a:p>
          <a:endParaRPr lang="ru-RU"/>
        </a:p>
      </dgm:t>
    </dgm:pt>
    <dgm:pt modelId="{9DB82BD8-A700-4092-8226-E6A5F121A3A7}" type="sibTrans" cxnId="{4540D96B-55A8-4D1B-9601-D0BEF513D214}">
      <dgm:prSet/>
      <dgm:spPr/>
      <dgm:t>
        <a:bodyPr/>
        <a:lstStyle/>
        <a:p>
          <a:endParaRPr lang="ru-RU"/>
        </a:p>
      </dgm:t>
    </dgm:pt>
    <dgm:pt modelId="{F65213DF-0747-4267-9EF7-9734ABBC9175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Рассматриваются в соответствии с требованиями Федерального закона </a:t>
          </a:r>
          <a:r>
            <a: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 02.05.2006 № 59-ФЗ «О порядке рассмотрения обращений граждан Российской Федерации».</a:t>
          </a:r>
        </a:p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результатам рассмотрения обращений заявителям направляются письменные ответы по существу поставленных в обращении вопросов в установленные законодательством сроки.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84E811-9C0E-47D8-8F22-D24154A34526}" type="parTrans" cxnId="{3AD7B69A-4A88-4889-AE6D-6CE638EBD69C}">
      <dgm:prSet/>
      <dgm:spPr/>
      <dgm:t>
        <a:bodyPr/>
        <a:lstStyle/>
        <a:p>
          <a:endParaRPr lang="ru-RU"/>
        </a:p>
      </dgm:t>
    </dgm:pt>
    <dgm:pt modelId="{40ABEB46-6432-4FC2-ADEE-1B09527C503B}" type="sibTrans" cxnId="{3AD7B69A-4A88-4889-AE6D-6CE638EBD69C}">
      <dgm:prSet/>
      <dgm:spPr/>
      <dgm:t>
        <a:bodyPr/>
        <a:lstStyle/>
        <a:p>
          <a:endParaRPr lang="ru-RU"/>
        </a:p>
      </dgm:t>
    </dgm:pt>
    <dgm:pt modelId="{E31250A9-67B3-469C-B6BB-B2BCA41C7930}" type="pres">
      <dgm:prSet presAssocID="{3A9F3CE3-7483-4430-B9C1-94D952B335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9D44E-30F5-43B5-91CD-969AF7184A54}" type="pres">
      <dgm:prSet presAssocID="{48F62CDC-C576-4D1D-AEA5-14FAF490F4D8}" presName="comp" presStyleCnt="0"/>
      <dgm:spPr/>
    </dgm:pt>
    <dgm:pt modelId="{62088728-A7D1-48BA-9F8A-F588EA77BBFB}" type="pres">
      <dgm:prSet presAssocID="{48F62CDC-C576-4D1D-AEA5-14FAF490F4D8}" presName="box" presStyleLbl="node1" presStyleIdx="0" presStyleCnt="2" custScaleY="67838" custLinFactNeighborX="-458" custLinFactNeighborY="-1154"/>
      <dgm:spPr/>
      <dgm:t>
        <a:bodyPr/>
        <a:lstStyle/>
        <a:p>
          <a:endParaRPr lang="ru-RU"/>
        </a:p>
      </dgm:t>
    </dgm:pt>
    <dgm:pt modelId="{64FC35A3-CE6C-44C1-85C3-6F58825DAC3E}" type="pres">
      <dgm:prSet presAssocID="{48F62CDC-C576-4D1D-AEA5-14FAF490F4D8}" presName="img" presStyleLbl="fgImgPlace1" presStyleIdx="0" presStyleCnt="2" custScaleX="74968" custScaleY="650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80395F3-670D-428A-B0E6-345DEC364AD7}" type="pres">
      <dgm:prSet presAssocID="{48F62CDC-C576-4D1D-AEA5-14FAF490F4D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C5F26-5A73-44B3-B5A8-BE85C0F8B3AC}" type="pres">
      <dgm:prSet presAssocID="{9DB82BD8-A700-4092-8226-E6A5F121A3A7}" presName="spacer" presStyleCnt="0"/>
      <dgm:spPr/>
    </dgm:pt>
    <dgm:pt modelId="{967031F2-FB09-4B4F-986D-1CBE24604611}" type="pres">
      <dgm:prSet presAssocID="{F65213DF-0747-4267-9EF7-9734ABBC9175}" presName="comp" presStyleCnt="0"/>
      <dgm:spPr/>
    </dgm:pt>
    <dgm:pt modelId="{1FA38846-5D8A-45DD-9E06-73607EFA5ADE}" type="pres">
      <dgm:prSet presAssocID="{F65213DF-0747-4267-9EF7-9734ABBC9175}" presName="box" presStyleLbl="node1" presStyleIdx="1" presStyleCnt="2"/>
      <dgm:spPr/>
      <dgm:t>
        <a:bodyPr/>
        <a:lstStyle/>
        <a:p>
          <a:endParaRPr lang="ru-RU"/>
        </a:p>
      </dgm:t>
    </dgm:pt>
    <dgm:pt modelId="{5F8C3A81-4E89-49AB-A2D3-5809CBAAECC2}" type="pres">
      <dgm:prSet presAssocID="{F65213DF-0747-4267-9EF7-9734ABBC9175}" presName="img" presStyleLbl="fgImgPlace1" presStyleIdx="1" presStyleCnt="2" custScaleX="75967" custScaleY="798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7CF0233-26FA-4E5F-B760-7FC98603BF49}" type="pres">
      <dgm:prSet presAssocID="{F65213DF-0747-4267-9EF7-9734ABBC917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F8D72E-E32A-405F-A733-D736ADF1EAA7}" type="presOf" srcId="{F65213DF-0747-4267-9EF7-9734ABBC9175}" destId="{C7CF0233-26FA-4E5F-B760-7FC98603BF49}" srcOrd="1" destOrd="0" presId="urn:microsoft.com/office/officeart/2005/8/layout/vList4"/>
    <dgm:cxn modelId="{3AD7B69A-4A88-4889-AE6D-6CE638EBD69C}" srcId="{3A9F3CE3-7483-4430-B9C1-94D952B33530}" destId="{F65213DF-0747-4267-9EF7-9734ABBC9175}" srcOrd="1" destOrd="0" parTransId="{D284E811-9C0E-47D8-8F22-D24154A34526}" sibTransId="{40ABEB46-6432-4FC2-ADEE-1B09527C503B}"/>
    <dgm:cxn modelId="{98D29BEA-965F-4049-ADD1-C6E37EBAF229}" type="presOf" srcId="{3A9F3CE3-7483-4430-B9C1-94D952B33530}" destId="{E31250A9-67B3-469C-B6BB-B2BCA41C7930}" srcOrd="0" destOrd="0" presId="urn:microsoft.com/office/officeart/2005/8/layout/vList4"/>
    <dgm:cxn modelId="{4540D96B-55A8-4D1B-9601-D0BEF513D214}" srcId="{3A9F3CE3-7483-4430-B9C1-94D952B33530}" destId="{48F62CDC-C576-4D1D-AEA5-14FAF490F4D8}" srcOrd="0" destOrd="0" parTransId="{48DD6C1D-9511-4771-A019-6429F572D9EE}" sibTransId="{9DB82BD8-A700-4092-8226-E6A5F121A3A7}"/>
    <dgm:cxn modelId="{F7C3EEC0-05A1-4752-A783-39387D0D79BD}" type="presOf" srcId="{48F62CDC-C576-4D1D-AEA5-14FAF490F4D8}" destId="{62088728-A7D1-48BA-9F8A-F588EA77BBFB}" srcOrd="0" destOrd="0" presId="urn:microsoft.com/office/officeart/2005/8/layout/vList4"/>
    <dgm:cxn modelId="{613CBCDC-09E8-40F8-8EE6-F8842465EAA2}" type="presOf" srcId="{F65213DF-0747-4267-9EF7-9734ABBC9175}" destId="{1FA38846-5D8A-45DD-9E06-73607EFA5ADE}" srcOrd="0" destOrd="0" presId="urn:microsoft.com/office/officeart/2005/8/layout/vList4"/>
    <dgm:cxn modelId="{D13C32EF-E5D3-491C-BF46-36F67D9C5133}" type="presOf" srcId="{48F62CDC-C576-4D1D-AEA5-14FAF490F4D8}" destId="{880395F3-670D-428A-B0E6-345DEC364AD7}" srcOrd="1" destOrd="0" presId="urn:microsoft.com/office/officeart/2005/8/layout/vList4"/>
    <dgm:cxn modelId="{F0BEC744-F551-4519-BFB2-A9B5F35B90D7}" type="presParOf" srcId="{E31250A9-67B3-469C-B6BB-B2BCA41C7930}" destId="{0649D44E-30F5-43B5-91CD-969AF7184A54}" srcOrd="0" destOrd="0" presId="urn:microsoft.com/office/officeart/2005/8/layout/vList4"/>
    <dgm:cxn modelId="{9BC679BE-3807-450E-8CD8-C90D60E69220}" type="presParOf" srcId="{0649D44E-30F5-43B5-91CD-969AF7184A54}" destId="{62088728-A7D1-48BA-9F8A-F588EA77BBFB}" srcOrd="0" destOrd="0" presId="urn:microsoft.com/office/officeart/2005/8/layout/vList4"/>
    <dgm:cxn modelId="{5F5B7F2F-F7EC-44C0-B123-EC25E566B0CC}" type="presParOf" srcId="{0649D44E-30F5-43B5-91CD-969AF7184A54}" destId="{64FC35A3-CE6C-44C1-85C3-6F58825DAC3E}" srcOrd="1" destOrd="0" presId="urn:microsoft.com/office/officeart/2005/8/layout/vList4"/>
    <dgm:cxn modelId="{E9867508-7AA3-4A63-BE5C-B4A5CF4FBC37}" type="presParOf" srcId="{0649D44E-30F5-43B5-91CD-969AF7184A54}" destId="{880395F3-670D-428A-B0E6-345DEC364AD7}" srcOrd="2" destOrd="0" presId="urn:microsoft.com/office/officeart/2005/8/layout/vList4"/>
    <dgm:cxn modelId="{70BF9977-3308-4488-8065-211349C646C2}" type="presParOf" srcId="{E31250A9-67B3-469C-B6BB-B2BCA41C7930}" destId="{FC2C5F26-5A73-44B3-B5A8-BE85C0F8B3AC}" srcOrd="1" destOrd="0" presId="urn:microsoft.com/office/officeart/2005/8/layout/vList4"/>
    <dgm:cxn modelId="{AA6A04A1-650F-4CDE-BB08-66FE5E712F7C}" type="presParOf" srcId="{E31250A9-67B3-469C-B6BB-B2BCA41C7930}" destId="{967031F2-FB09-4B4F-986D-1CBE24604611}" srcOrd="2" destOrd="0" presId="urn:microsoft.com/office/officeart/2005/8/layout/vList4"/>
    <dgm:cxn modelId="{66AB70FA-312F-4B03-BB75-A15959251CD3}" type="presParOf" srcId="{967031F2-FB09-4B4F-986D-1CBE24604611}" destId="{1FA38846-5D8A-45DD-9E06-73607EFA5ADE}" srcOrd="0" destOrd="0" presId="urn:microsoft.com/office/officeart/2005/8/layout/vList4"/>
    <dgm:cxn modelId="{1262C346-87B9-4155-9A60-A6300453F74C}" type="presParOf" srcId="{967031F2-FB09-4B4F-986D-1CBE24604611}" destId="{5F8C3A81-4E89-49AB-A2D3-5809CBAAECC2}" srcOrd="1" destOrd="0" presId="urn:microsoft.com/office/officeart/2005/8/layout/vList4"/>
    <dgm:cxn modelId="{71015D5F-15B7-4538-8F43-4F0D1A4704BB}" type="presParOf" srcId="{967031F2-FB09-4B4F-986D-1CBE24604611}" destId="{C7CF0233-26FA-4E5F-B760-7FC98603BF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51EE1E-1A9F-4EDE-B196-B9E29AEA6E63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86C7971-ADE6-4A4D-A335-DADD006A5C4B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Содержание домашних животных(собак и кошек), жестокое обращение с животными, приюты для животных, безнадзорные животные – 35%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B3409D-8446-41A9-A34E-0DA02972F802}" type="parTrans" cxnId="{C2B2A31D-6EA1-4131-A44B-A33D5BF6C16B}">
      <dgm:prSet/>
      <dgm:spPr/>
      <dgm:t>
        <a:bodyPr/>
        <a:lstStyle/>
        <a:p>
          <a:endParaRPr lang="ru-RU"/>
        </a:p>
      </dgm:t>
    </dgm:pt>
    <dgm:pt modelId="{95118DAD-02CF-413D-A88C-61DC290BFE7E}" type="sibTrans" cxnId="{C2B2A31D-6EA1-4131-A44B-A33D5BF6C16B}">
      <dgm:prSet/>
      <dgm:spPr/>
      <dgm:t>
        <a:bodyPr/>
        <a:lstStyle/>
        <a:p>
          <a:endParaRPr lang="ru-RU"/>
        </a:p>
      </dgm:t>
    </dgm:pt>
    <dgm:pt modelId="{524F0A01-E607-4EC1-8D86-356851DA1FCD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Содержание животных в СНТ, ЛПХ – 19%, </a:t>
          </a:r>
        </a:p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Содержание пчёл, размещение пасек -5%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CD063A6-0D64-455C-A0FB-B66B6F911591}" type="parTrans" cxnId="{66CC1AB1-CEE4-455E-9312-B123554F74EE}">
      <dgm:prSet/>
      <dgm:spPr/>
      <dgm:t>
        <a:bodyPr/>
        <a:lstStyle/>
        <a:p>
          <a:endParaRPr lang="ru-RU"/>
        </a:p>
      </dgm:t>
    </dgm:pt>
    <dgm:pt modelId="{6BA123A9-A71A-49CA-8B72-46B87BFB4B3B}" type="sibTrans" cxnId="{66CC1AB1-CEE4-455E-9312-B123554F74EE}">
      <dgm:prSet/>
      <dgm:spPr/>
      <dgm:t>
        <a:bodyPr/>
        <a:lstStyle/>
        <a:p>
          <a:endParaRPr lang="ru-RU"/>
        </a:p>
      </dgm:t>
    </dgm:pt>
    <dgm:pt modelId="{9BF222E5-D2BC-4F0B-A91D-4DA7647848FF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Органические удобрения, навоз- 9%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07041-32A3-4484-9D0E-9C793716F903}" type="parTrans" cxnId="{FD1E53E2-2A3F-48DC-AEF6-0C1722B2F4CC}">
      <dgm:prSet/>
      <dgm:spPr/>
      <dgm:t>
        <a:bodyPr/>
        <a:lstStyle/>
        <a:p>
          <a:endParaRPr lang="ru-RU"/>
        </a:p>
      </dgm:t>
    </dgm:pt>
    <dgm:pt modelId="{1A75658F-8717-4100-BA26-EEDBE5D72C55}" type="sibTrans" cxnId="{FD1E53E2-2A3F-48DC-AEF6-0C1722B2F4CC}">
      <dgm:prSet/>
      <dgm:spPr/>
      <dgm:t>
        <a:bodyPr/>
        <a:lstStyle/>
        <a:p>
          <a:endParaRPr lang="ru-RU"/>
        </a:p>
      </dgm:t>
    </dgm:pt>
    <dgm:pt modelId="{E3F304A2-5CC9-4983-845D-B3DC9859D905}">
      <dgm:prSet phldrT="[Текст]" custT="1"/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Разъяснения  требований ветеринарно-санитарного законодательства  -8%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BA9F49-DF2C-400A-8733-194F5FF00D3B}" type="parTrans" cxnId="{15C1E55B-E08F-4E0B-9496-D684C4B394E4}">
      <dgm:prSet/>
      <dgm:spPr/>
      <dgm:t>
        <a:bodyPr/>
        <a:lstStyle/>
        <a:p>
          <a:endParaRPr lang="ru-RU"/>
        </a:p>
      </dgm:t>
    </dgm:pt>
    <dgm:pt modelId="{8F143C91-921D-4FF6-A7F5-D2D552D05A35}" type="sibTrans" cxnId="{15C1E55B-E08F-4E0B-9496-D684C4B394E4}">
      <dgm:prSet/>
      <dgm:spPr/>
      <dgm:t>
        <a:bodyPr/>
        <a:lstStyle/>
        <a:p>
          <a:endParaRPr lang="ru-RU"/>
        </a:p>
      </dgm:t>
    </dgm:pt>
    <dgm:pt modelId="{B49D3177-D530-405C-8911-FF7452061FE0}">
      <dgm:prSet phldrT="[Текст]" custT="1"/>
      <dgm:spPr/>
      <dgm:t>
        <a:bodyPr/>
        <a:lstStyle/>
        <a:p>
          <a:r>
            <a:rPr lang="ru-RU" sz="18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Качество товаров. Защита прав потребителей. Торговля -4% 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11A6B7-E044-41BF-ACD9-1377ECD97348}" type="parTrans" cxnId="{7B579D9D-6BAF-4B9D-B395-BCBCB30AD4BD}">
      <dgm:prSet/>
      <dgm:spPr/>
      <dgm:t>
        <a:bodyPr/>
        <a:lstStyle/>
        <a:p>
          <a:endParaRPr lang="ru-RU"/>
        </a:p>
      </dgm:t>
    </dgm:pt>
    <dgm:pt modelId="{329E2D5B-8EBA-4F2E-B79C-6CB0D5E4DB5B}" type="sibTrans" cxnId="{7B579D9D-6BAF-4B9D-B395-BCBCB30AD4BD}">
      <dgm:prSet/>
      <dgm:spPr/>
      <dgm:t>
        <a:bodyPr/>
        <a:lstStyle/>
        <a:p>
          <a:endParaRPr lang="ru-RU"/>
        </a:p>
      </dgm:t>
    </dgm:pt>
    <dgm:pt modelId="{339BFC8A-9892-46BB-9F35-088997E5D852}">
      <dgm:prSet phldrT="[Текст]" custT="1"/>
      <dgm:spPr/>
      <dgm:t>
        <a:bodyPr/>
        <a:lstStyle/>
        <a:p>
          <a:r>
            <a:rPr lang="ru-RU" sz="18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Иные вопросы (в том числе перенаправлены в другие органы)– 20%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E92565-1DBB-4358-A161-400913899E90}" type="parTrans" cxnId="{8CE90538-B558-4B8A-8605-49BAB4834F08}">
      <dgm:prSet/>
      <dgm:spPr/>
      <dgm:t>
        <a:bodyPr/>
        <a:lstStyle/>
        <a:p>
          <a:endParaRPr lang="ru-RU"/>
        </a:p>
      </dgm:t>
    </dgm:pt>
    <dgm:pt modelId="{7A4B3415-EF68-4BB2-AEE0-CC41D42A36F3}" type="sibTrans" cxnId="{8CE90538-B558-4B8A-8605-49BAB4834F08}">
      <dgm:prSet/>
      <dgm:spPr/>
      <dgm:t>
        <a:bodyPr/>
        <a:lstStyle/>
        <a:p>
          <a:endParaRPr lang="ru-RU"/>
        </a:p>
      </dgm:t>
    </dgm:pt>
    <dgm:pt modelId="{F7B59EA9-29C1-45F7-BCE3-2F23BFA800ED}" type="pres">
      <dgm:prSet presAssocID="{3851EE1E-1A9F-4EDE-B196-B9E29AEA6E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E75CBB-76C2-43E0-B62D-2E5AEE5BDA9D}" type="pres">
      <dgm:prSet presAssocID="{986C7971-ADE6-4A4D-A335-DADD006A5C4B}" presName="comp" presStyleCnt="0"/>
      <dgm:spPr/>
    </dgm:pt>
    <dgm:pt modelId="{B5B9EEE2-D83B-4BC1-A0C1-3E222A7520DE}" type="pres">
      <dgm:prSet presAssocID="{986C7971-ADE6-4A4D-A335-DADD006A5C4B}" presName="box" presStyleLbl="node1" presStyleIdx="0" presStyleCnt="6" custScaleY="117151" custLinFactNeighborX="126" custLinFactNeighborY="-3785"/>
      <dgm:spPr/>
      <dgm:t>
        <a:bodyPr/>
        <a:lstStyle/>
        <a:p>
          <a:endParaRPr lang="ru-RU"/>
        </a:p>
      </dgm:t>
    </dgm:pt>
    <dgm:pt modelId="{FD1430B7-F156-480E-9B13-46739B4E12D8}" type="pres">
      <dgm:prSet presAssocID="{986C7971-ADE6-4A4D-A335-DADD006A5C4B}" presName="img" presStyleLbl="fgImgPlace1" presStyleIdx="0" presStyleCnt="6" custScaleX="58050" custScaleY="152381" custLinFactNeighborX="-14888" custLinFactNeighborY="22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6D0469F-B99E-48EB-A8A4-B8D98572A5B6}" type="pres">
      <dgm:prSet presAssocID="{986C7971-ADE6-4A4D-A335-DADD006A5C4B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70081-769E-4A1B-A38F-3DCF496346E8}" type="pres">
      <dgm:prSet presAssocID="{95118DAD-02CF-413D-A88C-61DC290BFE7E}" presName="spacer" presStyleCnt="0"/>
      <dgm:spPr/>
    </dgm:pt>
    <dgm:pt modelId="{7CE98C66-163B-4470-87E7-04AEEA4723A9}" type="pres">
      <dgm:prSet presAssocID="{524F0A01-E607-4EC1-8D86-356851DA1FCD}" presName="comp" presStyleCnt="0"/>
      <dgm:spPr/>
    </dgm:pt>
    <dgm:pt modelId="{F53E9993-9219-4CFA-8F8B-26D3DF80C3C1}" type="pres">
      <dgm:prSet presAssocID="{524F0A01-E607-4EC1-8D86-356851DA1FCD}" presName="box" presStyleLbl="node1" presStyleIdx="1" presStyleCnt="6" custScaleX="100000" custScaleY="92138" custLinFactNeighborY="-6724"/>
      <dgm:spPr/>
      <dgm:t>
        <a:bodyPr/>
        <a:lstStyle/>
        <a:p>
          <a:endParaRPr lang="ru-RU"/>
        </a:p>
      </dgm:t>
    </dgm:pt>
    <dgm:pt modelId="{768859E3-8A81-4B56-A52B-D3BD714E76CC}" type="pres">
      <dgm:prSet presAssocID="{524F0A01-E607-4EC1-8D86-356851DA1FCD}" presName="img" presStyleLbl="fgImgPlace1" presStyleIdx="1" presStyleCnt="6" custScaleX="54920" custLinFactNeighborX="-16454" custLinFactNeighborY="-656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B9C4ADA-F478-4A9B-911D-398D21A06611}" type="pres">
      <dgm:prSet presAssocID="{524F0A01-E607-4EC1-8D86-356851DA1FCD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0AA64-9D9E-465E-9B54-10ADE4940FA6}" type="pres">
      <dgm:prSet presAssocID="{6BA123A9-A71A-49CA-8B72-46B87BFB4B3B}" presName="spacer" presStyleCnt="0"/>
      <dgm:spPr/>
    </dgm:pt>
    <dgm:pt modelId="{3CCE4E6A-DFDC-46E8-A408-0D02B471D2AC}" type="pres">
      <dgm:prSet presAssocID="{9BF222E5-D2BC-4F0B-A91D-4DA7647848FF}" presName="comp" presStyleCnt="0"/>
      <dgm:spPr/>
    </dgm:pt>
    <dgm:pt modelId="{A3B19F1F-06F6-4C66-BA91-8B7009B71C67}" type="pres">
      <dgm:prSet presAssocID="{9BF222E5-D2BC-4F0B-A91D-4DA7647848FF}" presName="box" presStyleLbl="node1" presStyleIdx="2" presStyleCnt="6" custScaleY="69715"/>
      <dgm:spPr/>
      <dgm:t>
        <a:bodyPr/>
        <a:lstStyle/>
        <a:p>
          <a:endParaRPr lang="ru-RU"/>
        </a:p>
      </dgm:t>
    </dgm:pt>
    <dgm:pt modelId="{53E3F573-39DC-4146-98A8-2B78506A6F33}" type="pres">
      <dgm:prSet presAssocID="{9BF222E5-D2BC-4F0B-A91D-4DA7647848FF}" presName="img" presStyleLbl="fgImgPlace1" presStyleIdx="2" presStyleCnt="6" custScaleX="56738" custLinFactNeighborX="-18761" custLinFactNeighborY="340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BD13C3E-FA78-4E08-B684-F058E50E7990}" type="pres">
      <dgm:prSet presAssocID="{9BF222E5-D2BC-4F0B-A91D-4DA7647848FF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87CC8-3F1F-4AB5-9D53-9A16075F79E5}" type="pres">
      <dgm:prSet presAssocID="{1A75658F-8717-4100-BA26-EEDBE5D72C55}" presName="spacer" presStyleCnt="0"/>
      <dgm:spPr/>
    </dgm:pt>
    <dgm:pt modelId="{CE63B1B0-88A1-477E-AA06-0370562D1D10}" type="pres">
      <dgm:prSet presAssocID="{E3F304A2-5CC9-4983-845D-B3DC9859D905}" presName="comp" presStyleCnt="0"/>
      <dgm:spPr/>
    </dgm:pt>
    <dgm:pt modelId="{E7397417-5F6D-47DF-AE92-78DEAEEC1B9D}" type="pres">
      <dgm:prSet presAssocID="{E3F304A2-5CC9-4983-845D-B3DC9859D905}" presName="box" presStyleLbl="node1" presStyleIdx="3" presStyleCnt="6" custScaleY="128119" custLinFactNeighborX="5677" custLinFactNeighborY="-9073"/>
      <dgm:spPr/>
      <dgm:t>
        <a:bodyPr/>
        <a:lstStyle/>
        <a:p>
          <a:endParaRPr lang="ru-RU"/>
        </a:p>
      </dgm:t>
    </dgm:pt>
    <dgm:pt modelId="{C95CFE4E-B0C9-4AAC-B5C8-D5B29D02234F}" type="pres">
      <dgm:prSet presAssocID="{E3F304A2-5CC9-4983-845D-B3DC9859D905}" presName="img" presStyleLbl="fgImgPlace1" presStyleIdx="3" presStyleCnt="6" custScaleX="57022" custScaleY="110108" custLinFactNeighborX="-18619" custLinFactNeighborY="-1105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D9065B2-5881-4E62-9602-691E479B4674}" type="pres">
      <dgm:prSet presAssocID="{E3F304A2-5CC9-4983-845D-B3DC9859D90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9C6D0-0ED4-4CAF-AE75-7F115EAF1771}" type="pres">
      <dgm:prSet presAssocID="{8F143C91-921D-4FF6-A7F5-D2D552D05A35}" presName="spacer" presStyleCnt="0"/>
      <dgm:spPr/>
    </dgm:pt>
    <dgm:pt modelId="{EF9CF3B8-D086-4C9D-996E-8DAD06FECFA0}" type="pres">
      <dgm:prSet presAssocID="{B49D3177-D530-405C-8911-FF7452061FE0}" presName="comp" presStyleCnt="0"/>
      <dgm:spPr/>
    </dgm:pt>
    <dgm:pt modelId="{699249A9-EEA0-449A-9882-0723E11D4A33}" type="pres">
      <dgm:prSet presAssocID="{B49D3177-D530-405C-8911-FF7452061FE0}" presName="box" presStyleLbl="node1" presStyleIdx="4" presStyleCnt="6" custLinFactNeighborX="-4585" custLinFactNeighborY="-5552"/>
      <dgm:spPr/>
      <dgm:t>
        <a:bodyPr/>
        <a:lstStyle/>
        <a:p>
          <a:endParaRPr lang="ru-RU"/>
        </a:p>
      </dgm:t>
    </dgm:pt>
    <dgm:pt modelId="{F4C3DC2E-68C2-4A61-9334-054C51A5D92C}" type="pres">
      <dgm:prSet presAssocID="{B49D3177-D530-405C-8911-FF7452061FE0}" presName="img" presStyleLbl="fgImgPlace1" presStyleIdx="4" presStyleCnt="6" custScaleX="58006" custLinFactNeighborX="-20406" custLinFactNeighborY="-549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D9BB224-4A2B-46E1-B364-5C1DCCE7CE07}" type="pres">
      <dgm:prSet presAssocID="{B49D3177-D530-405C-8911-FF7452061FE0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F70F8-371F-498D-BF4A-B1D32C153113}" type="pres">
      <dgm:prSet presAssocID="{329E2D5B-8EBA-4F2E-B79C-6CB0D5E4DB5B}" presName="spacer" presStyleCnt="0"/>
      <dgm:spPr/>
    </dgm:pt>
    <dgm:pt modelId="{B1210AE4-DCD7-4E9A-9E37-180844E48A6C}" type="pres">
      <dgm:prSet presAssocID="{339BFC8A-9892-46BB-9F35-088997E5D852}" presName="comp" presStyleCnt="0"/>
      <dgm:spPr/>
    </dgm:pt>
    <dgm:pt modelId="{84D03CCB-8963-44DB-84BA-3809F94903F6}" type="pres">
      <dgm:prSet presAssocID="{339BFC8A-9892-46BB-9F35-088997E5D852}" presName="box" presStyleLbl="node1" presStyleIdx="5" presStyleCnt="6" custLinFactNeighborY="-405"/>
      <dgm:spPr/>
      <dgm:t>
        <a:bodyPr/>
        <a:lstStyle/>
        <a:p>
          <a:endParaRPr lang="ru-RU"/>
        </a:p>
      </dgm:t>
    </dgm:pt>
    <dgm:pt modelId="{3D61EACC-E5F5-4004-96A6-40BCF3238C53}" type="pres">
      <dgm:prSet presAssocID="{339BFC8A-9892-46BB-9F35-088997E5D852}" presName="img" presStyleLbl="fgImgPlace1" presStyleIdx="5" presStyleCnt="6" custScaleX="54885" custLinFactNeighborX="-19741" custLinFactNeighborY="3493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0BECE48E-AB5C-419B-B584-802ACF4E5BB1}" type="pres">
      <dgm:prSet presAssocID="{339BFC8A-9892-46BB-9F35-088997E5D85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F089B6-A00B-4D51-A3B9-A1948EA076A8}" type="presOf" srcId="{E3F304A2-5CC9-4983-845D-B3DC9859D905}" destId="{AD9065B2-5881-4E62-9602-691E479B4674}" srcOrd="1" destOrd="0" presId="urn:microsoft.com/office/officeart/2005/8/layout/vList4"/>
    <dgm:cxn modelId="{D0421339-D781-4897-9171-FDACEBB03827}" type="presOf" srcId="{B49D3177-D530-405C-8911-FF7452061FE0}" destId="{699249A9-EEA0-449A-9882-0723E11D4A33}" srcOrd="0" destOrd="0" presId="urn:microsoft.com/office/officeart/2005/8/layout/vList4"/>
    <dgm:cxn modelId="{8CE90538-B558-4B8A-8605-49BAB4834F08}" srcId="{3851EE1E-1A9F-4EDE-B196-B9E29AEA6E63}" destId="{339BFC8A-9892-46BB-9F35-088997E5D852}" srcOrd="5" destOrd="0" parTransId="{9FE92565-1DBB-4358-A161-400913899E90}" sibTransId="{7A4B3415-EF68-4BB2-AEE0-CC41D42A36F3}"/>
    <dgm:cxn modelId="{C2B2A31D-6EA1-4131-A44B-A33D5BF6C16B}" srcId="{3851EE1E-1A9F-4EDE-B196-B9E29AEA6E63}" destId="{986C7971-ADE6-4A4D-A335-DADD006A5C4B}" srcOrd="0" destOrd="0" parTransId="{E2B3409D-8446-41A9-A34E-0DA02972F802}" sibTransId="{95118DAD-02CF-413D-A88C-61DC290BFE7E}"/>
    <dgm:cxn modelId="{F306B843-453B-4C7E-BD5A-74C2CA91BBE0}" type="presOf" srcId="{E3F304A2-5CC9-4983-845D-B3DC9859D905}" destId="{E7397417-5F6D-47DF-AE92-78DEAEEC1B9D}" srcOrd="0" destOrd="0" presId="urn:microsoft.com/office/officeart/2005/8/layout/vList4"/>
    <dgm:cxn modelId="{66CC1AB1-CEE4-455E-9312-B123554F74EE}" srcId="{3851EE1E-1A9F-4EDE-B196-B9E29AEA6E63}" destId="{524F0A01-E607-4EC1-8D86-356851DA1FCD}" srcOrd="1" destOrd="0" parTransId="{CCD063A6-0D64-455C-A0FB-B66B6F911591}" sibTransId="{6BA123A9-A71A-49CA-8B72-46B87BFB4B3B}"/>
    <dgm:cxn modelId="{15C1E55B-E08F-4E0B-9496-D684C4B394E4}" srcId="{3851EE1E-1A9F-4EDE-B196-B9E29AEA6E63}" destId="{E3F304A2-5CC9-4983-845D-B3DC9859D905}" srcOrd="3" destOrd="0" parTransId="{F3BA9F49-DF2C-400A-8733-194F5FF00D3B}" sibTransId="{8F143C91-921D-4FF6-A7F5-D2D552D05A35}"/>
    <dgm:cxn modelId="{9D30412F-DA82-43DF-93B3-10A1523C071A}" type="presOf" srcId="{3851EE1E-1A9F-4EDE-B196-B9E29AEA6E63}" destId="{F7B59EA9-29C1-45F7-BCE3-2F23BFA800ED}" srcOrd="0" destOrd="0" presId="urn:microsoft.com/office/officeart/2005/8/layout/vList4"/>
    <dgm:cxn modelId="{6DC4728F-5C3A-4B34-812A-9D140DBE199C}" type="presOf" srcId="{B49D3177-D530-405C-8911-FF7452061FE0}" destId="{DD9BB224-4A2B-46E1-B364-5C1DCCE7CE07}" srcOrd="1" destOrd="0" presId="urn:microsoft.com/office/officeart/2005/8/layout/vList4"/>
    <dgm:cxn modelId="{FD1E53E2-2A3F-48DC-AEF6-0C1722B2F4CC}" srcId="{3851EE1E-1A9F-4EDE-B196-B9E29AEA6E63}" destId="{9BF222E5-D2BC-4F0B-A91D-4DA7647848FF}" srcOrd="2" destOrd="0" parTransId="{EF207041-32A3-4484-9D0E-9C793716F903}" sibTransId="{1A75658F-8717-4100-BA26-EEDBE5D72C55}"/>
    <dgm:cxn modelId="{7B579D9D-6BAF-4B9D-B395-BCBCB30AD4BD}" srcId="{3851EE1E-1A9F-4EDE-B196-B9E29AEA6E63}" destId="{B49D3177-D530-405C-8911-FF7452061FE0}" srcOrd="4" destOrd="0" parTransId="{3011A6B7-E044-41BF-ACD9-1377ECD97348}" sibTransId="{329E2D5B-8EBA-4F2E-B79C-6CB0D5E4DB5B}"/>
    <dgm:cxn modelId="{2DEC4DE0-872F-40BC-9F9E-6DAD0F95E284}" type="presOf" srcId="{986C7971-ADE6-4A4D-A335-DADD006A5C4B}" destId="{B5B9EEE2-D83B-4BC1-A0C1-3E222A7520DE}" srcOrd="0" destOrd="0" presId="urn:microsoft.com/office/officeart/2005/8/layout/vList4"/>
    <dgm:cxn modelId="{579AA92C-DA8D-40C1-9815-1C4E922A12CC}" type="presOf" srcId="{986C7971-ADE6-4A4D-A335-DADD006A5C4B}" destId="{E6D0469F-B99E-48EB-A8A4-B8D98572A5B6}" srcOrd="1" destOrd="0" presId="urn:microsoft.com/office/officeart/2005/8/layout/vList4"/>
    <dgm:cxn modelId="{10F7AA95-7457-4326-81A2-B2ED760357BA}" type="presOf" srcId="{524F0A01-E607-4EC1-8D86-356851DA1FCD}" destId="{F53E9993-9219-4CFA-8F8B-26D3DF80C3C1}" srcOrd="0" destOrd="0" presId="urn:microsoft.com/office/officeart/2005/8/layout/vList4"/>
    <dgm:cxn modelId="{4DCD0A03-20B3-420F-8756-8FAA6CA3BC75}" type="presOf" srcId="{9BF222E5-D2BC-4F0B-A91D-4DA7647848FF}" destId="{BBD13C3E-FA78-4E08-B684-F058E50E7990}" srcOrd="1" destOrd="0" presId="urn:microsoft.com/office/officeart/2005/8/layout/vList4"/>
    <dgm:cxn modelId="{BB5EFD33-BFEC-431A-890C-C5F414660248}" type="presOf" srcId="{339BFC8A-9892-46BB-9F35-088997E5D852}" destId="{84D03CCB-8963-44DB-84BA-3809F94903F6}" srcOrd="0" destOrd="0" presId="urn:microsoft.com/office/officeart/2005/8/layout/vList4"/>
    <dgm:cxn modelId="{9900C48D-2492-46CC-9AEA-212DA27D138B}" type="presOf" srcId="{339BFC8A-9892-46BB-9F35-088997E5D852}" destId="{0BECE48E-AB5C-419B-B584-802ACF4E5BB1}" srcOrd="1" destOrd="0" presId="urn:microsoft.com/office/officeart/2005/8/layout/vList4"/>
    <dgm:cxn modelId="{E70FEE1A-2B6D-4232-B97A-8AB769F42F29}" type="presOf" srcId="{524F0A01-E607-4EC1-8D86-356851DA1FCD}" destId="{EB9C4ADA-F478-4A9B-911D-398D21A06611}" srcOrd="1" destOrd="0" presId="urn:microsoft.com/office/officeart/2005/8/layout/vList4"/>
    <dgm:cxn modelId="{4C88A1BA-7067-44F8-9AC5-3781146615F6}" type="presOf" srcId="{9BF222E5-D2BC-4F0B-A91D-4DA7647848FF}" destId="{A3B19F1F-06F6-4C66-BA91-8B7009B71C67}" srcOrd="0" destOrd="0" presId="urn:microsoft.com/office/officeart/2005/8/layout/vList4"/>
    <dgm:cxn modelId="{9D3C0E3B-82AF-485A-BC7C-2E02151002A3}" type="presParOf" srcId="{F7B59EA9-29C1-45F7-BCE3-2F23BFA800ED}" destId="{8CE75CBB-76C2-43E0-B62D-2E5AEE5BDA9D}" srcOrd="0" destOrd="0" presId="urn:microsoft.com/office/officeart/2005/8/layout/vList4"/>
    <dgm:cxn modelId="{2A86C584-38D8-437D-B614-A3BC8F7E459D}" type="presParOf" srcId="{8CE75CBB-76C2-43E0-B62D-2E5AEE5BDA9D}" destId="{B5B9EEE2-D83B-4BC1-A0C1-3E222A7520DE}" srcOrd="0" destOrd="0" presId="urn:microsoft.com/office/officeart/2005/8/layout/vList4"/>
    <dgm:cxn modelId="{522361C6-FF2A-4BC8-ADE3-CCB5636A0B13}" type="presParOf" srcId="{8CE75CBB-76C2-43E0-B62D-2E5AEE5BDA9D}" destId="{FD1430B7-F156-480E-9B13-46739B4E12D8}" srcOrd="1" destOrd="0" presId="urn:microsoft.com/office/officeart/2005/8/layout/vList4"/>
    <dgm:cxn modelId="{A66694CE-BCA5-4621-8999-8FD8767EA802}" type="presParOf" srcId="{8CE75CBB-76C2-43E0-B62D-2E5AEE5BDA9D}" destId="{E6D0469F-B99E-48EB-A8A4-B8D98572A5B6}" srcOrd="2" destOrd="0" presId="urn:microsoft.com/office/officeart/2005/8/layout/vList4"/>
    <dgm:cxn modelId="{47C912A3-094A-4F00-8C40-280048E4F036}" type="presParOf" srcId="{F7B59EA9-29C1-45F7-BCE3-2F23BFA800ED}" destId="{14D70081-769E-4A1B-A38F-3DCF496346E8}" srcOrd="1" destOrd="0" presId="urn:microsoft.com/office/officeart/2005/8/layout/vList4"/>
    <dgm:cxn modelId="{2148D9D0-47E8-44A2-8FC8-F101BD4C12B7}" type="presParOf" srcId="{F7B59EA9-29C1-45F7-BCE3-2F23BFA800ED}" destId="{7CE98C66-163B-4470-87E7-04AEEA4723A9}" srcOrd="2" destOrd="0" presId="urn:microsoft.com/office/officeart/2005/8/layout/vList4"/>
    <dgm:cxn modelId="{8EEB6A14-8D6E-4297-9FA4-041938ABF0BB}" type="presParOf" srcId="{7CE98C66-163B-4470-87E7-04AEEA4723A9}" destId="{F53E9993-9219-4CFA-8F8B-26D3DF80C3C1}" srcOrd="0" destOrd="0" presId="urn:microsoft.com/office/officeart/2005/8/layout/vList4"/>
    <dgm:cxn modelId="{28031C6E-18B2-4598-8F3A-CA02E6E3F023}" type="presParOf" srcId="{7CE98C66-163B-4470-87E7-04AEEA4723A9}" destId="{768859E3-8A81-4B56-A52B-D3BD714E76CC}" srcOrd="1" destOrd="0" presId="urn:microsoft.com/office/officeart/2005/8/layout/vList4"/>
    <dgm:cxn modelId="{2C158843-BFFF-4016-931D-0FB044DD1F5E}" type="presParOf" srcId="{7CE98C66-163B-4470-87E7-04AEEA4723A9}" destId="{EB9C4ADA-F478-4A9B-911D-398D21A06611}" srcOrd="2" destOrd="0" presId="urn:microsoft.com/office/officeart/2005/8/layout/vList4"/>
    <dgm:cxn modelId="{ABA7E9CB-14B8-410A-9186-49A5A1505F5A}" type="presParOf" srcId="{F7B59EA9-29C1-45F7-BCE3-2F23BFA800ED}" destId="{11D0AA64-9D9E-465E-9B54-10ADE4940FA6}" srcOrd="3" destOrd="0" presId="urn:microsoft.com/office/officeart/2005/8/layout/vList4"/>
    <dgm:cxn modelId="{ECE9B2AA-6B14-4F86-B4C0-5FB2291738E0}" type="presParOf" srcId="{F7B59EA9-29C1-45F7-BCE3-2F23BFA800ED}" destId="{3CCE4E6A-DFDC-46E8-A408-0D02B471D2AC}" srcOrd="4" destOrd="0" presId="urn:microsoft.com/office/officeart/2005/8/layout/vList4"/>
    <dgm:cxn modelId="{908CA983-82C0-4E42-B0EE-DF9666FB68D7}" type="presParOf" srcId="{3CCE4E6A-DFDC-46E8-A408-0D02B471D2AC}" destId="{A3B19F1F-06F6-4C66-BA91-8B7009B71C67}" srcOrd="0" destOrd="0" presId="urn:microsoft.com/office/officeart/2005/8/layout/vList4"/>
    <dgm:cxn modelId="{7EEC85B3-5A0B-42F3-B605-634321AF703F}" type="presParOf" srcId="{3CCE4E6A-DFDC-46E8-A408-0D02B471D2AC}" destId="{53E3F573-39DC-4146-98A8-2B78506A6F33}" srcOrd="1" destOrd="0" presId="urn:microsoft.com/office/officeart/2005/8/layout/vList4"/>
    <dgm:cxn modelId="{32B1FB47-38C3-48B2-9536-048B0C60CD93}" type="presParOf" srcId="{3CCE4E6A-DFDC-46E8-A408-0D02B471D2AC}" destId="{BBD13C3E-FA78-4E08-B684-F058E50E7990}" srcOrd="2" destOrd="0" presId="urn:microsoft.com/office/officeart/2005/8/layout/vList4"/>
    <dgm:cxn modelId="{881A82B1-933F-4C1C-8BB9-5B18EF964811}" type="presParOf" srcId="{F7B59EA9-29C1-45F7-BCE3-2F23BFA800ED}" destId="{F6E87CC8-3F1F-4AB5-9D53-9A16075F79E5}" srcOrd="5" destOrd="0" presId="urn:microsoft.com/office/officeart/2005/8/layout/vList4"/>
    <dgm:cxn modelId="{BF72B695-BB43-4F65-BFF3-CE1B9C50CDA7}" type="presParOf" srcId="{F7B59EA9-29C1-45F7-BCE3-2F23BFA800ED}" destId="{CE63B1B0-88A1-477E-AA06-0370562D1D10}" srcOrd="6" destOrd="0" presId="urn:microsoft.com/office/officeart/2005/8/layout/vList4"/>
    <dgm:cxn modelId="{ABDD414C-F7D2-465A-94FD-4DD1F7033959}" type="presParOf" srcId="{CE63B1B0-88A1-477E-AA06-0370562D1D10}" destId="{E7397417-5F6D-47DF-AE92-78DEAEEC1B9D}" srcOrd="0" destOrd="0" presId="urn:microsoft.com/office/officeart/2005/8/layout/vList4"/>
    <dgm:cxn modelId="{87A2604E-993A-4575-B9DB-54365504B019}" type="presParOf" srcId="{CE63B1B0-88A1-477E-AA06-0370562D1D10}" destId="{C95CFE4E-B0C9-4AAC-B5C8-D5B29D02234F}" srcOrd="1" destOrd="0" presId="urn:microsoft.com/office/officeart/2005/8/layout/vList4"/>
    <dgm:cxn modelId="{6AF3C684-C6AE-4674-847A-3A02E11956C3}" type="presParOf" srcId="{CE63B1B0-88A1-477E-AA06-0370562D1D10}" destId="{AD9065B2-5881-4E62-9602-691E479B4674}" srcOrd="2" destOrd="0" presId="urn:microsoft.com/office/officeart/2005/8/layout/vList4"/>
    <dgm:cxn modelId="{E50DFAA4-71E8-4EF0-B047-CA21C511C53E}" type="presParOf" srcId="{F7B59EA9-29C1-45F7-BCE3-2F23BFA800ED}" destId="{B8F9C6D0-0ED4-4CAF-AE75-7F115EAF1771}" srcOrd="7" destOrd="0" presId="urn:microsoft.com/office/officeart/2005/8/layout/vList4"/>
    <dgm:cxn modelId="{F49C8554-B473-4BE4-8BE4-479649223A6C}" type="presParOf" srcId="{F7B59EA9-29C1-45F7-BCE3-2F23BFA800ED}" destId="{EF9CF3B8-D086-4C9D-996E-8DAD06FECFA0}" srcOrd="8" destOrd="0" presId="urn:microsoft.com/office/officeart/2005/8/layout/vList4"/>
    <dgm:cxn modelId="{2C53D734-2A93-4059-A279-C0CE6DE61E1B}" type="presParOf" srcId="{EF9CF3B8-D086-4C9D-996E-8DAD06FECFA0}" destId="{699249A9-EEA0-449A-9882-0723E11D4A33}" srcOrd="0" destOrd="0" presId="urn:microsoft.com/office/officeart/2005/8/layout/vList4"/>
    <dgm:cxn modelId="{18CFB08D-AFE4-4D25-AE03-A7570D173B2A}" type="presParOf" srcId="{EF9CF3B8-D086-4C9D-996E-8DAD06FECFA0}" destId="{F4C3DC2E-68C2-4A61-9334-054C51A5D92C}" srcOrd="1" destOrd="0" presId="urn:microsoft.com/office/officeart/2005/8/layout/vList4"/>
    <dgm:cxn modelId="{959366FB-FC87-4914-8AFD-6197845B2EFB}" type="presParOf" srcId="{EF9CF3B8-D086-4C9D-996E-8DAD06FECFA0}" destId="{DD9BB224-4A2B-46E1-B364-5C1DCCE7CE07}" srcOrd="2" destOrd="0" presId="urn:microsoft.com/office/officeart/2005/8/layout/vList4"/>
    <dgm:cxn modelId="{4E286F11-6041-4BAF-AF4D-2A2773026EA6}" type="presParOf" srcId="{F7B59EA9-29C1-45F7-BCE3-2F23BFA800ED}" destId="{159F70F8-371F-498D-BF4A-B1D32C153113}" srcOrd="9" destOrd="0" presId="urn:microsoft.com/office/officeart/2005/8/layout/vList4"/>
    <dgm:cxn modelId="{D3E5CAEB-FECD-4547-A41C-A18A31DB8041}" type="presParOf" srcId="{F7B59EA9-29C1-45F7-BCE3-2F23BFA800ED}" destId="{B1210AE4-DCD7-4E9A-9E37-180844E48A6C}" srcOrd="10" destOrd="0" presId="urn:microsoft.com/office/officeart/2005/8/layout/vList4"/>
    <dgm:cxn modelId="{C4FD8CC0-523C-455A-BDDE-A7BC45395E7D}" type="presParOf" srcId="{B1210AE4-DCD7-4E9A-9E37-180844E48A6C}" destId="{84D03CCB-8963-44DB-84BA-3809F94903F6}" srcOrd="0" destOrd="0" presId="urn:microsoft.com/office/officeart/2005/8/layout/vList4"/>
    <dgm:cxn modelId="{9B26E9C2-F3A1-4625-A360-3A4DEAA2F0D7}" type="presParOf" srcId="{B1210AE4-DCD7-4E9A-9E37-180844E48A6C}" destId="{3D61EACC-E5F5-4004-96A6-40BCF3238C53}" srcOrd="1" destOrd="0" presId="urn:microsoft.com/office/officeart/2005/8/layout/vList4"/>
    <dgm:cxn modelId="{E62F455D-8D85-4AFF-8A59-4E7E079E63B7}" type="presParOf" srcId="{B1210AE4-DCD7-4E9A-9E37-180844E48A6C}" destId="{0BECE48E-AB5C-419B-B584-802ACF4E5BB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E551B1-2F96-4BF1-8301-735C4C799EBF}" type="doc">
      <dgm:prSet loTypeId="urn:microsoft.com/office/officeart/2008/layout/PictureAccent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870B6EC-9524-4EFB-87D5-2C1FF436C3B9}">
      <dgm:prSet phldrT="[Текст]" custT="1"/>
      <dgm:spPr/>
      <dgm:t>
        <a:bodyPr/>
        <a:lstStyle/>
        <a:p>
          <a:r>
            <a:rPr lang="ru-RU" sz="3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территории Ленинградской области зарегистрировано </a:t>
          </a:r>
          <a:r>
            <a:rPr lang="ru-RU" sz="3200" b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79 скотомогильников</a:t>
          </a:r>
          <a:endParaRPr lang="ru-RU" sz="32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0C196B-7BFB-4138-9AAA-01661007D3B1}" type="parTrans" cxnId="{F0E759FD-1153-491F-A0FB-46118BF08197}">
      <dgm:prSet/>
      <dgm:spPr/>
      <dgm:t>
        <a:bodyPr/>
        <a:lstStyle/>
        <a:p>
          <a:endParaRPr lang="ru-RU"/>
        </a:p>
      </dgm:t>
    </dgm:pt>
    <dgm:pt modelId="{4DB2FF64-D4CA-4F6C-BDF5-2F77C01B9680}" type="sibTrans" cxnId="{F0E759FD-1153-491F-A0FB-46118BF08197}">
      <dgm:prSet/>
      <dgm:spPr/>
      <dgm:t>
        <a:bodyPr/>
        <a:lstStyle/>
        <a:p>
          <a:endParaRPr lang="ru-RU"/>
        </a:p>
      </dgm:t>
    </dgm:pt>
    <dgm:pt modelId="{FC22C035-7F8D-4134-8D7C-AA51916AB58E}">
      <dgm:prSet phldrT="[Текст]" custT="1"/>
      <dgm:spPr/>
      <dgm:t>
        <a:bodyPr/>
        <a:lstStyle/>
        <a:p>
          <a:r>
            <a:rPr lang="ru-RU" sz="44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Их них 18 действующих </a:t>
          </a:r>
          <a:endParaRPr lang="ru-RU" sz="4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69D058-BD10-47A0-A524-75660041FD13}" type="parTrans" cxnId="{657DF8F5-1389-437C-B4C8-AE6B05CCEF76}">
      <dgm:prSet/>
      <dgm:spPr/>
      <dgm:t>
        <a:bodyPr/>
        <a:lstStyle/>
        <a:p>
          <a:endParaRPr lang="ru-RU"/>
        </a:p>
      </dgm:t>
    </dgm:pt>
    <dgm:pt modelId="{64976008-03EE-4902-9845-9464FB972532}" type="sibTrans" cxnId="{657DF8F5-1389-437C-B4C8-AE6B05CCEF76}">
      <dgm:prSet/>
      <dgm:spPr/>
      <dgm:t>
        <a:bodyPr/>
        <a:lstStyle/>
        <a:p>
          <a:endParaRPr lang="ru-RU"/>
        </a:p>
      </dgm:t>
    </dgm:pt>
    <dgm:pt modelId="{284167C2-EF33-4765-910A-919DF7D59A0C}">
      <dgm:prSet phldrT="[Текст]" custT="1"/>
      <dgm:spPr/>
      <dgm:t>
        <a:bodyPr/>
        <a:lstStyle/>
        <a:p>
          <a:r>
            <a:rPr lang="ru-RU" sz="28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2019 году проведена ликвидация  3  неиспользуемых скотомогильников</a:t>
          </a:r>
          <a:endParaRPr lang="ru-RU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1F8069-831D-41A7-B214-1499F2FC697F}" type="parTrans" cxnId="{4FF8D9A6-3D5D-4616-A688-5ADD462C1C7C}">
      <dgm:prSet/>
      <dgm:spPr/>
      <dgm:t>
        <a:bodyPr/>
        <a:lstStyle/>
        <a:p>
          <a:endParaRPr lang="ru-RU"/>
        </a:p>
      </dgm:t>
    </dgm:pt>
    <dgm:pt modelId="{9A154998-5B2C-46B0-88B9-0A68BD465DB0}" type="sibTrans" cxnId="{4FF8D9A6-3D5D-4616-A688-5ADD462C1C7C}">
      <dgm:prSet/>
      <dgm:spPr/>
      <dgm:t>
        <a:bodyPr/>
        <a:lstStyle/>
        <a:p>
          <a:endParaRPr lang="ru-RU"/>
        </a:p>
      </dgm:t>
    </dgm:pt>
    <dgm:pt modelId="{6996CE01-2792-4C13-B360-20A9821B3F04}" type="pres">
      <dgm:prSet presAssocID="{22E551B1-2F96-4BF1-8301-735C4C799EB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F26793-444C-4EB5-9BA7-C896DA4FEA0D}" type="pres">
      <dgm:prSet presAssocID="{A870B6EC-9524-4EFB-87D5-2C1FF436C3B9}" presName="root" presStyleCnt="0">
        <dgm:presLayoutVars>
          <dgm:chMax/>
          <dgm:chPref val="4"/>
        </dgm:presLayoutVars>
      </dgm:prSet>
      <dgm:spPr/>
    </dgm:pt>
    <dgm:pt modelId="{EE8E1600-BC2E-4C17-83F6-B9E41B9504DB}" type="pres">
      <dgm:prSet presAssocID="{A870B6EC-9524-4EFB-87D5-2C1FF436C3B9}" presName="rootComposite" presStyleCnt="0">
        <dgm:presLayoutVars/>
      </dgm:prSet>
      <dgm:spPr/>
    </dgm:pt>
    <dgm:pt modelId="{3FD6A3B1-258A-42C5-9442-B2F076C19CA7}" type="pres">
      <dgm:prSet presAssocID="{A870B6EC-9524-4EFB-87D5-2C1FF436C3B9}" presName="rootText" presStyleLbl="node0" presStyleIdx="0" presStyleCnt="1" custScaleY="164945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C490AE8-84ED-473E-A14B-D45EE1CCC513}" type="pres">
      <dgm:prSet presAssocID="{A870B6EC-9524-4EFB-87D5-2C1FF436C3B9}" presName="childShape" presStyleCnt="0">
        <dgm:presLayoutVars>
          <dgm:chMax val="0"/>
          <dgm:chPref val="0"/>
        </dgm:presLayoutVars>
      </dgm:prSet>
      <dgm:spPr/>
    </dgm:pt>
    <dgm:pt modelId="{37DE0B04-AC55-49BB-AF18-65E8BB86FA64}" type="pres">
      <dgm:prSet presAssocID="{FC22C035-7F8D-4134-8D7C-AA51916AB58E}" presName="childComposite" presStyleCnt="0">
        <dgm:presLayoutVars>
          <dgm:chMax val="0"/>
          <dgm:chPref val="0"/>
        </dgm:presLayoutVars>
      </dgm:prSet>
      <dgm:spPr/>
    </dgm:pt>
    <dgm:pt modelId="{6D8B691A-1085-4A69-96F7-A7D2B507474B}" type="pres">
      <dgm:prSet presAssocID="{FC22C035-7F8D-4134-8D7C-AA51916AB58E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D1C47DE-E647-4372-8BBB-06371C5CCAD9}" type="pres">
      <dgm:prSet presAssocID="{FC22C035-7F8D-4134-8D7C-AA51916AB58E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9AFF1-73F4-4A92-B4F3-451EB9CFC7A3}" type="pres">
      <dgm:prSet presAssocID="{284167C2-EF33-4765-910A-919DF7D59A0C}" presName="childComposite" presStyleCnt="0">
        <dgm:presLayoutVars>
          <dgm:chMax val="0"/>
          <dgm:chPref val="0"/>
        </dgm:presLayoutVars>
      </dgm:prSet>
      <dgm:spPr/>
    </dgm:pt>
    <dgm:pt modelId="{933D50D5-E6FB-442A-BFE2-F2C06E624C1D}" type="pres">
      <dgm:prSet presAssocID="{284167C2-EF33-4765-910A-919DF7D59A0C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04095A7-8C61-4E80-9465-7BB7312AD9B5}" type="pres">
      <dgm:prSet presAssocID="{284167C2-EF33-4765-910A-919DF7D59A0C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7DF8F5-1389-437C-B4C8-AE6B05CCEF76}" srcId="{A870B6EC-9524-4EFB-87D5-2C1FF436C3B9}" destId="{FC22C035-7F8D-4134-8D7C-AA51916AB58E}" srcOrd="0" destOrd="0" parTransId="{E569D058-BD10-47A0-A524-75660041FD13}" sibTransId="{64976008-03EE-4902-9845-9464FB972532}"/>
    <dgm:cxn modelId="{4FF8D9A6-3D5D-4616-A688-5ADD462C1C7C}" srcId="{A870B6EC-9524-4EFB-87D5-2C1FF436C3B9}" destId="{284167C2-EF33-4765-910A-919DF7D59A0C}" srcOrd="1" destOrd="0" parTransId="{071F8069-831D-41A7-B214-1499F2FC697F}" sibTransId="{9A154998-5B2C-46B0-88B9-0A68BD465DB0}"/>
    <dgm:cxn modelId="{7924737B-9C57-4CAE-B015-3E93408255E3}" type="presOf" srcId="{284167C2-EF33-4765-910A-919DF7D59A0C}" destId="{404095A7-8C61-4E80-9465-7BB7312AD9B5}" srcOrd="0" destOrd="0" presId="urn:microsoft.com/office/officeart/2008/layout/PictureAccentList"/>
    <dgm:cxn modelId="{F0E759FD-1153-491F-A0FB-46118BF08197}" srcId="{22E551B1-2F96-4BF1-8301-735C4C799EBF}" destId="{A870B6EC-9524-4EFB-87D5-2C1FF436C3B9}" srcOrd="0" destOrd="0" parTransId="{BC0C196B-7BFB-4138-9AAA-01661007D3B1}" sibTransId="{4DB2FF64-D4CA-4F6C-BDF5-2F77C01B9680}"/>
    <dgm:cxn modelId="{832FC5FB-FD9E-43B9-9B26-EE552AF434CE}" type="presOf" srcId="{FC22C035-7F8D-4134-8D7C-AA51916AB58E}" destId="{DD1C47DE-E647-4372-8BBB-06371C5CCAD9}" srcOrd="0" destOrd="0" presId="urn:microsoft.com/office/officeart/2008/layout/PictureAccentList"/>
    <dgm:cxn modelId="{B56DCA79-2A39-495D-87FB-002CA81F14C1}" type="presOf" srcId="{A870B6EC-9524-4EFB-87D5-2C1FF436C3B9}" destId="{3FD6A3B1-258A-42C5-9442-B2F076C19CA7}" srcOrd="0" destOrd="0" presId="urn:microsoft.com/office/officeart/2008/layout/PictureAccentList"/>
    <dgm:cxn modelId="{C847EFCA-AA54-49A5-B77B-C246AC487FD9}" type="presOf" srcId="{22E551B1-2F96-4BF1-8301-735C4C799EBF}" destId="{6996CE01-2792-4C13-B360-20A9821B3F04}" srcOrd="0" destOrd="0" presId="urn:microsoft.com/office/officeart/2008/layout/PictureAccentList"/>
    <dgm:cxn modelId="{487B9027-71E5-409F-A23B-AFDC26B7F74D}" type="presParOf" srcId="{6996CE01-2792-4C13-B360-20A9821B3F04}" destId="{C1F26793-444C-4EB5-9BA7-C896DA4FEA0D}" srcOrd="0" destOrd="0" presId="urn:microsoft.com/office/officeart/2008/layout/PictureAccentList"/>
    <dgm:cxn modelId="{1BBEE87F-FAC2-4A70-BCC2-FE53E3092D15}" type="presParOf" srcId="{C1F26793-444C-4EB5-9BA7-C896DA4FEA0D}" destId="{EE8E1600-BC2E-4C17-83F6-B9E41B9504DB}" srcOrd="0" destOrd="0" presId="urn:microsoft.com/office/officeart/2008/layout/PictureAccentList"/>
    <dgm:cxn modelId="{BEA22130-B1C3-4D76-8DC3-08C0516EC042}" type="presParOf" srcId="{EE8E1600-BC2E-4C17-83F6-B9E41B9504DB}" destId="{3FD6A3B1-258A-42C5-9442-B2F076C19CA7}" srcOrd="0" destOrd="0" presId="urn:microsoft.com/office/officeart/2008/layout/PictureAccentList"/>
    <dgm:cxn modelId="{1FF985C3-BA88-4B56-818A-D52DA10761A0}" type="presParOf" srcId="{C1F26793-444C-4EB5-9BA7-C896DA4FEA0D}" destId="{6C490AE8-84ED-473E-A14B-D45EE1CCC513}" srcOrd="1" destOrd="0" presId="urn:microsoft.com/office/officeart/2008/layout/PictureAccentList"/>
    <dgm:cxn modelId="{F79EC3B7-6B8F-4B96-BCE4-C7171C06BFA1}" type="presParOf" srcId="{6C490AE8-84ED-473E-A14B-D45EE1CCC513}" destId="{37DE0B04-AC55-49BB-AF18-65E8BB86FA64}" srcOrd="0" destOrd="0" presId="urn:microsoft.com/office/officeart/2008/layout/PictureAccentList"/>
    <dgm:cxn modelId="{D09DFC77-9F16-4376-90DA-B40C657A7114}" type="presParOf" srcId="{37DE0B04-AC55-49BB-AF18-65E8BB86FA64}" destId="{6D8B691A-1085-4A69-96F7-A7D2B507474B}" srcOrd="0" destOrd="0" presId="urn:microsoft.com/office/officeart/2008/layout/PictureAccentList"/>
    <dgm:cxn modelId="{28B03E4A-A1A1-4C92-BD0D-C2540562429A}" type="presParOf" srcId="{37DE0B04-AC55-49BB-AF18-65E8BB86FA64}" destId="{DD1C47DE-E647-4372-8BBB-06371C5CCAD9}" srcOrd="1" destOrd="0" presId="urn:microsoft.com/office/officeart/2008/layout/PictureAccentList"/>
    <dgm:cxn modelId="{689DC7F3-5C37-42C0-B226-21093F38B276}" type="presParOf" srcId="{6C490AE8-84ED-473E-A14B-D45EE1CCC513}" destId="{78B9AFF1-73F4-4A92-B4F3-451EB9CFC7A3}" srcOrd="1" destOrd="0" presId="urn:microsoft.com/office/officeart/2008/layout/PictureAccentList"/>
    <dgm:cxn modelId="{E47924E4-A2DF-4FD6-A942-1ECE73DDAE18}" type="presParOf" srcId="{78B9AFF1-73F4-4A92-B4F3-451EB9CFC7A3}" destId="{933D50D5-E6FB-442A-BFE2-F2C06E624C1D}" srcOrd="0" destOrd="0" presId="urn:microsoft.com/office/officeart/2008/layout/PictureAccentList"/>
    <dgm:cxn modelId="{2D941BB2-3AD8-4D52-A9F7-94C34D730969}" type="presParOf" srcId="{78B9AFF1-73F4-4A92-B4F3-451EB9CFC7A3}" destId="{404095A7-8C61-4E80-9465-7BB7312AD9B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5FAF2-C3B4-457C-ACD9-0639A9D0EB33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5D3FC-6F34-41E0-AF38-B4A80D645FD4}">
      <dsp:nvSpPr>
        <dsp:cNvPr id="0" name=""/>
        <dsp:cNvSpPr/>
      </dsp:nvSpPr>
      <dsp:spPr>
        <a:xfrm>
          <a:off x="623268" y="172307"/>
          <a:ext cx="10282138" cy="1415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основании внеплановых проверок – </a:t>
          </a:r>
          <a:r>
            <a:rPr lang="ru-RU" sz="24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40 протоколов</a:t>
          </a:r>
          <a:endParaRPr lang="ru-RU" sz="2400" b="1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23268" y="172307"/>
        <a:ext cx="10282138" cy="1415169"/>
      </dsp:txXfrm>
    </dsp:sp>
    <dsp:sp modelId="{F7C5838F-93A1-419A-9BE4-0FA664CC8373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21857-A0B8-47B5-9E94-6A16DB6478BE}">
      <dsp:nvSpPr>
        <dsp:cNvPr id="0" name=""/>
        <dsp:cNvSpPr/>
      </dsp:nvSpPr>
      <dsp:spPr>
        <a:xfrm>
          <a:off x="957241" y="1833064"/>
          <a:ext cx="9953100" cy="859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материалам поступившим из ОМВД, ГБУ ЛО СББЖ  и др. гос. органов( ст.28.1 КоАП РФ) – </a:t>
          </a:r>
          <a:r>
            <a:rPr lang="ru-RU" sz="24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27 протоколов</a:t>
          </a:r>
          <a:endParaRPr lang="ru-RU" sz="2400" b="1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57241" y="1833064"/>
        <a:ext cx="9953100" cy="859833"/>
      </dsp:txXfrm>
    </dsp:sp>
    <dsp:sp modelId="{4344F637-6889-4F93-95A7-74AD7C4A15CB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D8CB1-1165-4DB3-80D1-95313A6BD128}">
      <dsp:nvSpPr>
        <dsp:cNvPr id="0" name=""/>
        <dsp:cNvSpPr/>
      </dsp:nvSpPr>
      <dsp:spPr>
        <a:xfrm>
          <a:off x="628203" y="2820453"/>
          <a:ext cx="10282138" cy="1600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Постановления прокурора о возбуждении производства об АП (ст.25 ФЗ»О прокуратуре РФ»)- </a:t>
          </a:r>
          <a:r>
            <a:rPr lang="ru-RU" sz="2400" b="1" i="0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 протоколов</a:t>
          </a:r>
          <a:endParaRPr lang="ru-RU" sz="2400" b="1" i="0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28203" y="2820453"/>
        <a:ext cx="10282138" cy="1600633"/>
      </dsp:txXfrm>
    </dsp:sp>
    <dsp:sp modelId="{9C1900BD-01A3-4014-A125-52E9089981FE}">
      <dsp:nvSpPr>
        <dsp:cNvPr id="0" name=""/>
        <dsp:cNvSpPr/>
      </dsp:nvSpPr>
      <dsp:spPr>
        <a:xfrm>
          <a:off x="62458" y="3108482"/>
          <a:ext cx="1131490" cy="10245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22FF5-6C80-4D64-A50C-50A56F1E20D8}">
      <dsp:nvSpPr>
        <dsp:cNvPr id="0" name=""/>
        <dsp:cNvSpPr/>
      </dsp:nvSpPr>
      <dsp:spPr>
        <a:xfrm>
          <a:off x="0" y="0"/>
          <a:ext cx="6815137" cy="2786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этап - ветеринарно-санитарное освидетельствование неиспользуемых скотомогильников (эпизоотологическое и лабораторно-бактериологическое обследование);</a:t>
          </a:r>
          <a:endParaRPr lang="ru-RU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41679" y="0"/>
        <a:ext cx="5173457" cy="2786516"/>
      </dsp:txXfrm>
    </dsp:sp>
    <dsp:sp modelId="{D4810CDF-0B1F-4F0D-A26D-86CF4CD4C4AD}">
      <dsp:nvSpPr>
        <dsp:cNvPr id="0" name=""/>
        <dsp:cNvSpPr/>
      </dsp:nvSpPr>
      <dsp:spPr>
        <a:xfrm>
          <a:off x="159543" y="278651"/>
          <a:ext cx="1601243" cy="2229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9EA52-D40E-48DE-9719-AB99D1D64F33}">
      <dsp:nvSpPr>
        <dsp:cNvPr id="0" name=""/>
        <dsp:cNvSpPr/>
      </dsp:nvSpPr>
      <dsp:spPr>
        <a:xfrm>
          <a:off x="0" y="3065167"/>
          <a:ext cx="6815137" cy="2786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II этап - ликвидация неиспользуемых скотомогильников, безопасных в ветеринарно-санитарном отношении.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1641679" y="3065167"/>
        <a:ext cx="5173457" cy="2786516"/>
      </dsp:txXfrm>
    </dsp:sp>
    <dsp:sp modelId="{2CA0CAE7-6F7A-4CF1-9F81-A6C26B1FF171}">
      <dsp:nvSpPr>
        <dsp:cNvPr id="0" name=""/>
        <dsp:cNvSpPr/>
      </dsp:nvSpPr>
      <dsp:spPr>
        <a:xfrm>
          <a:off x="231552" y="3343819"/>
          <a:ext cx="1457226" cy="22292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13CEF-2AC6-42E9-98DD-E39CEEAD8536}">
      <dsp:nvSpPr>
        <dsp:cNvPr id="0" name=""/>
        <dsp:cNvSpPr/>
      </dsp:nvSpPr>
      <dsp:spPr>
        <a:xfrm>
          <a:off x="0" y="8022"/>
          <a:ext cx="10972800" cy="1296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1"/>
            </a:rPr>
            <a:t>Федеральным законом от 27.12.2019 N 447-ФЗ</a:t>
          </a:r>
          <a:r>
            <a:rPr lang="ru-RU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 внесены изменения в отдельные законодательные акты Российской Федерации по вопросам совершенствования осуществления федерального государственного ветеринарного надзора, в том числе в </a:t>
          </a:r>
          <a:r>
            <a:rPr lang="ru-RU" sz="1800" b="1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xmlns:r="http://schemas.openxmlformats.org/officeDocument/2006/relationships" r:id="rId2"/>
            </a:rPr>
            <a:t>Закон РФ от 14.05.1993 N 4979-I "О ветеринарии"</a:t>
          </a:r>
          <a:r>
            <a:rPr lang="ru-RU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71260" y="8022"/>
        <a:ext cx="8601539" cy="1296896"/>
      </dsp:txXfrm>
    </dsp:sp>
    <dsp:sp modelId="{9DF55ABA-79DA-4663-9947-30363B06F112}">
      <dsp:nvSpPr>
        <dsp:cNvPr id="0" name=""/>
        <dsp:cNvSpPr/>
      </dsp:nvSpPr>
      <dsp:spPr>
        <a:xfrm>
          <a:off x="509407" y="131555"/>
          <a:ext cx="1529147" cy="10337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AD5BE-C6D9-46E0-B79D-56E1AB793058}">
      <dsp:nvSpPr>
        <dsp:cNvPr id="0" name=""/>
        <dsp:cNvSpPr/>
      </dsp:nvSpPr>
      <dsp:spPr>
        <a:xfrm>
          <a:off x="0" y="1473596"/>
          <a:ext cx="10972800" cy="1767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 1 января 2020 года упраздняется региональный государственный ветеринарный надзор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371260" y="1473596"/>
        <a:ext cx="8601539" cy="1767008"/>
      </dsp:txXfrm>
    </dsp:sp>
    <dsp:sp modelId="{6278A588-B3C7-4808-8D44-7227D2526E6C}">
      <dsp:nvSpPr>
        <dsp:cNvPr id="0" name=""/>
        <dsp:cNvSpPr/>
      </dsp:nvSpPr>
      <dsp:spPr>
        <a:xfrm>
          <a:off x="517943" y="1650297"/>
          <a:ext cx="1512073" cy="14136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04C6C-8D22-46A2-83B1-9AE146B1A891}">
      <dsp:nvSpPr>
        <dsp:cNvPr id="0" name=""/>
        <dsp:cNvSpPr/>
      </dsp:nvSpPr>
      <dsp:spPr>
        <a:xfrm>
          <a:off x="0" y="3417306"/>
          <a:ext cx="10972800" cy="1767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Россельхознадзор</a:t>
          </a:r>
          <a:r>
            <a:rPr lang="ru-RU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может передать для осуществления органам исполнительной власти субъектов РФ часть своего полномочия по осуществлению </a:t>
          </a:r>
          <a:r>
            <a:rPr lang="ru-RU" sz="15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федерального государственного ветеринарного надзора в отношении граждан</a:t>
          </a:r>
          <a:r>
            <a:rPr lang="ru-RU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осуществляющих исключительно на территории соответствующего субъекта РФ деятельность, предметом которой являются разведение, выращивание, содержание животных, перемещение (в том числе перевозка и перегон) животных, оборот и убой животных, производство, переработка, хранение, реализация подконтрольных товаров и их транспортировка.</a:t>
          </a:r>
          <a:endParaRPr lang="ru-RU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71260" y="3417306"/>
        <a:ext cx="8601539" cy="1767008"/>
      </dsp:txXfrm>
    </dsp:sp>
    <dsp:sp modelId="{B25D571E-425B-4D24-9C51-84FB9B946355}">
      <dsp:nvSpPr>
        <dsp:cNvPr id="0" name=""/>
        <dsp:cNvSpPr/>
      </dsp:nvSpPr>
      <dsp:spPr>
        <a:xfrm>
          <a:off x="434792" y="3458979"/>
          <a:ext cx="1678377" cy="16836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1491E-ADF4-4667-9F5A-60DA5252182A}">
      <dsp:nvSpPr>
        <dsp:cNvPr id="0" name=""/>
        <dsp:cNvSpPr/>
      </dsp:nvSpPr>
      <dsp:spPr>
        <a:xfrm>
          <a:off x="0" y="1190592"/>
          <a:ext cx="10972800" cy="56952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04431-96DD-49F3-9ADE-03CF4365E177}">
      <dsp:nvSpPr>
        <dsp:cNvPr id="0" name=""/>
        <dsp:cNvSpPr/>
      </dsp:nvSpPr>
      <dsp:spPr>
        <a:xfrm>
          <a:off x="380665" y="0"/>
          <a:ext cx="10459667" cy="13815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Правила организации и осуществления государственного надзора в области обращения с животными на территории Ленинградской области, утверждены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Постановлением Правительства Ленинградской области от 23.01.2020 №17   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48105" y="67440"/>
        <a:ext cx="10324787" cy="1246630"/>
      </dsp:txXfrm>
    </dsp:sp>
    <dsp:sp modelId="{EA4483AB-1991-4D44-97D5-909A08A4C385}">
      <dsp:nvSpPr>
        <dsp:cNvPr id="0" name=""/>
        <dsp:cNvSpPr/>
      </dsp:nvSpPr>
      <dsp:spPr>
        <a:xfrm>
          <a:off x="0" y="2936808"/>
          <a:ext cx="1097280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48C0B-8847-4646-B2D9-FC97F8C3195E}">
      <dsp:nvSpPr>
        <dsp:cNvPr id="0" name=""/>
        <dsp:cNvSpPr/>
      </dsp:nvSpPr>
      <dsp:spPr>
        <a:xfrm>
          <a:off x="360410" y="1851920"/>
          <a:ext cx="10461886" cy="13358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 </a:t>
          </a: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Правила устанавливают порядок организации и осуществления </a:t>
          </a:r>
          <a:r>
            <a:rPr lang="ru-RU" sz="20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государственного надзора </a:t>
          </a: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области обращения с животными на территории Ленинградской области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25619" y="1917129"/>
        <a:ext cx="10331468" cy="1205389"/>
      </dsp:txXfrm>
    </dsp:sp>
    <dsp:sp modelId="{458D95E9-63E5-4E54-8D7B-E0FA8006980E}">
      <dsp:nvSpPr>
        <dsp:cNvPr id="0" name=""/>
        <dsp:cNvSpPr/>
      </dsp:nvSpPr>
      <dsp:spPr>
        <a:xfrm>
          <a:off x="0" y="4508749"/>
          <a:ext cx="1097280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8ED62-111C-4E89-8CD3-6F1A875D7BE2}">
      <dsp:nvSpPr>
        <dsp:cNvPr id="0" name=""/>
        <dsp:cNvSpPr/>
      </dsp:nvSpPr>
      <dsp:spPr>
        <a:xfrm>
          <a:off x="510433" y="3429994"/>
          <a:ext cx="10462366" cy="13026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Государственный надзор осуществляется </a:t>
          </a:r>
          <a:r>
            <a:rPr lang="ru-RU" sz="2000" b="1" u="sng" kern="1200" dirty="0" smtClean="0">
              <a:solidFill>
                <a:srgbClr val="C00000"/>
              </a:solidFill>
            </a:rPr>
            <a:t>Управлением ветеринарии Ленинградской области</a:t>
          </a:r>
          <a:r>
            <a:rPr lang="ru-RU" sz="2000" kern="1200" dirty="0" smtClean="0"/>
            <a:t>, в части осуществления государственного надзора за соблюдение обязательных  требований в отношении животных</a:t>
          </a:r>
          <a:endParaRPr lang="ru-RU" sz="2000" kern="1200" dirty="0"/>
        </a:p>
      </dsp:txBody>
      <dsp:txXfrm>
        <a:off x="574024" y="3493585"/>
        <a:ext cx="10335184" cy="11754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2286A-374C-4C2A-9AA3-7C9152B72253}">
      <dsp:nvSpPr>
        <dsp:cNvPr id="0" name=""/>
        <dsp:cNvSpPr/>
      </dsp:nvSpPr>
      <dsp:spPr>
        <a:xfrm>
          <a:off x="85725" y="2173"/>
          <a:ext cx="10801349" cy="22708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Задачи государственного надзора </a:t>
          </a: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  соответствии со статьей 19 Федерального закона от 27 декабря 2018 года N 498-ФЗ "Об ответственном обращении с животными и о внесении изменений в отдельные законодательные акты Российской Федерации"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52237" y="68685"/>
        <a:ext cx="10668325" cy="2137847"/>
      </dsp:txXfrm>
    </dsp:sp>
    <dsp:sp modelId="{311D256E-C6A9-4DFB-984A-2768E101FBBD}">
      <dsp:nvSpPr>
        <dsp:cNvPr id="0" name=""/>
        <dsp:cNvSpPr/>
      </dsp:nvSpPr>
      <dsp:spPr>
        <a:xfrm>
          <a:off x="95615" y="2534868"/>
          <a:ext cx="1748661" cy="192758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F5DBC-0B26-4FF9-BB0A-5A8BAE37C407}">
      <dsp:nvSpPr>
        <dsp:cNvPr id="0" name=""/>
        <dsp:cNvSpPr/>
      </dsp:nvSpPr>
      <dsp:spPr>
        <a:xfrm>
          <a:off x="1930886" y="2473530"/>
          <a:ext cx="8946298" cy="205025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Предупреждение, выявление и пресечение нарушений требований в области обращения с животными</a:t>
          </a:r>
          <a:endParaRPr lang="ru-RU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30989" y="2573633"/>
        <a:ext cx="8746092" cy="185005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41A26-6B6B-4DB9-9B5E-CA80EC3495DF}">
      <dsp:nvSpPr>
        <dsp:cNvPr id="0" name=""/>
        <dsp:cNvSpPr/>
      </dsp:nvSpPr>
      <dsp:spPr>
        <a:xfrm rot="5400000">
          <a:off x="6415887" y="-3944894"/>
          <a:ext cx="1421424" cy="95370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№ 61-ОЗ от 18.06.2015 «О содержании и защите домашних животных на территории Л.О.»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№ 109-ОЗ «Об обращении с животными без владельцев на территории Л.О.»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358087" y="182294"/>
        <a:ext cx="9467636" cy="1282648"/>
      </dsp:txXfrm>
    </dsp:sp>
    <dsp:sp modelId="{C2B3731A-94A3-44E2-A2A0-EFA79E38CE39}">
      <dsp:nvSpPr>
        <dsp:cNvPr id="0" name=""/>
        <dsp:cNvSpPr/>
      </dsp:nvSpPr>
      <dsp:spPr>
        <a:xfrm>
          <a:off x="98943" y="2396"/>
          <a:ext cx="2158163" cy="16424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Изменить существующие НПА Л.О.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9121" y="82574"/>
        <a:ext cx="1997807" cy="1482088"/>
      </dsp:txXfrm>
    </dsp:sp>
    <dsp:sp modelId="{75EF69B3-8912-4D93-A872-ADE77A8F5427}">
      <dsp:nvSpPr>
        <dsp:cNvPr id="0" name=""/>
        <dsp:cNvSpPr/>
      </dsp:nvSpPr>
      <dsp:spPr>
        <a:xfrm rot="5400000">
          <a:off x="6085739" y="-2039379"/>
          <a:ext cx="2150432" cy="946831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Постановление Правительства Л.О. «Об утверждении </a:t>
          </a:r>
          <a:r>
            <a:rPr lang="ru-RU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Правил содержания домашних животных на территории Л.О</a:t>
          </a: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.»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Постановление Правительства Л.О. «Об утверждении Порядка осуществления деятельности по обращению с животными без владельцев на территории Л.О и Порядка организации деятельности приютов для животных и установлению норм содержания животных в них на территории Л.О.»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426799" y="1724536"/>
        <a:ext cx="9363338" cy="1940482"/>
      </dsp:txXfrm>
    </dsp:sp>
    <dsp:sp modelId="{3DF9F36F-8F08-4B72-A7D3-C99016EB656A}">
      <dsp:nvSpPr>
        <dsp:cNvPr id="0" name=""/>
        <dsp:cNvSpPr/>
      </dsp:nvSpPr>
      <dsp:spPr>
        <a:xfrm>
          <a:off x="98943" y="2134336"/>
          <a:ext cx="2228911" cy="1335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Разработать новые НПА Л.О.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4146" y="2199539"/>
        <a:ext cx="2098505" cy="1205279"/>
      </dsp:txXfrm>
    </dsp:sp>
    <dsp:sp modelId="{A23D8B49-C702-4C60-9607-F491CF20D462}">
      <dsp:nvSpPr>
        <dsp:cNvPr id="0" name=""/>
        <dsp:cNvSpPr/>
      </dsp:nvSpPr>
      <dsp:spPr>
        <a:xfrm rot="5400000">
          <a:off x="6897336" y="-94575"/>
          <a:ext cx="698787" cy="929676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№47-ОЗ от 02.07.2003 «Об административных правонарушениях»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598349" y="4238524"/>
        <a:ext cx="9262650" cy="630563"/>
      </dsp:txXfrm>
    </dsp:sp>
    <dsp:sp modelId="{4CE24987-7AB6-4AC3-8520-035A5E0E8576}">
      <dsp:nvSpPr>
        <dsp:cNvPr id="0" name=""/>
        <dsp:cNvSpPr/>
      </dsp:nvSpPr>
      <dsp:spPr>
        <a:xfrm>
          <a:off x="98943" y="3959518"/>
          <a:ext cx="2250831" cy="1481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привлечения к ответственности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1240" y="4031815"/>
        <a:ext cx="2106237" cy="1336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74C54-6016-420A-BF4E-9D9E2BC025DE}">
      <dsp:nvSpPr>
        <dsp:cNvPr id="0" name=""/>
        <dsp:cNvSpPr/>
      </dsp:nvSpPr>
      <dsp:spPr>
        <a:xfrm>
          <a:off x="0" y="0"/>
          <a:ext cx="10972800" cy="12066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Ст.10.6 КоАП РФ (нарушение ветеринарных правил и требований при содержании животных)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 протоколов</a:t>
          </a:r>
          <a:endParaRPr lang="ru-RU" sz="2400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15222" y="0"/>
        <a:ext cx="8657577" cy="1206628"/>
      </dsp:txXfrm>
    </dsp:sp>
    <dsp:sp modelId="{3FE56790-AAFB-4DEC-A9A7-753FCA34319B}">
      <dsp:nvSpPr>
        <dsp:cNvPr id="0" name=""/>
        <dsp:cNvSpPr/>
      </dsp:nvSpPr>
      <dsp:spPr>
        <a:xfrm>
          <a:off x="549885" y="120662"/>
          <a:ext cx="1336113" cy="9653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CFA4F-D873-435C-B224-862C171D236D}">
      <dsp:nvSpPr>
        <dsp:cNvPr id="0" name=""/>
        <dsp:cNvSpPr/>
      </dsp:nvSpPr>
      <dsp:spPr>
        <a:xfrm>
          <a:off x="0" y="1327291"/>
          <a:ext cx="10972800" cy="18679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Ст. 10.8 КоАП РФ (нарушение правил перевозки животных и подконтрольной продукции, правил убоя, правил утилизации </a:t>
          </a:r>
          <a:r>
            <a:rPr lang="ru-RU" sz="2400" kern="1200" dirty="0" err="1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биоотходов</a:t>
          </a: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протокола</a:t>
          </a:r>
          <a:endParaRPr lang="ru-RU" sz="2400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15222" y="1327291"/>
        <a:ext cx="8657577" cy="1867945"/>
      </dsp:txXfrm>
    </dsp:sp>
    <dsp:sp modelId="{DBB068AC-A7ED-421B-8C75-7C1B07AC322A}">
      <dsp:nvSpPr>
        <dsp:cNvPr id="0" name=""/>
        <dsp:cNvSpPr/>
      </dsp:nvSpPr>
      <dsp:spPr>
        <a:xfrm>
          <a:off x="549885" y="1778613"/>
          <a:ext cx="1336113" cy="9653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BAF1F-156A-4112-AF45-6A57E35C6BC0}">
      <dsp:nvSpPr>
        <dsp:cNvPr id="0" name=""/>
        <dsp:cNvSpPr/>
      </dsp:nvSpPr>
      <dsp:spPr>
        <a:xfrm>
          <a:off x="0" y="3315900"/>
          <a:ext cx="10972800" cy="12066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Ст. 19.5 КоАП РФ (невыполнение предписаний в установленный срок)</a:t>
          </a:r>
          <a:endParaRPr lang="ru-RU" sz="2400" kern="12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 протоколов</a:t>
          </a:r>
          <a:endParaRPr lang="ru-RU" sz="2400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2315222" y="3315900"/>
        <a:ext cx="8657577" cy="1206628"/>
      </dsp:txXfrm>
    </dsp:sp>
    <dsp:sp modelId="{B57D0678-BEE2-4E5A-BE86-50564A20996E}">
      <dsp:nvSpPr>
        <dsp:cNvPr id="0" name=""/>
        <dsp:cNvSpPr/>
      </dsp:nvSpPr>
      <dsp:spPr>
        <a:xfrm>
          <a:off x="549885" y="3436563"/>
          <a:ext cx="1336113" cy="9653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D2622-50A7-4FE5-97DA-7FCCEC3160EC}">
      <dsp:nvSpPr>
        <dsp:cNvPr id="0" name=""/>
        <dsp:cNvSpPr/>
      </dsp:nvSpPr>
      <dsp:spPr>
        <a:xfrm>
          <a:off x="0" y="0"/>
          <a:ext cx="10972800" cy="23185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 проверках животноводческих объектов (промышленных хозяйств):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постоянно действующего </a:t>
          </a:r>
          <a:r>
            <a:rPr lang="ru-RU" sz="1800" kern="1200" dirty="0" err="1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дезбарьера</a:t>
          </a: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и дезинфекционных блоков для въезда транспорта;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Отсутствие ограждения вокруг предприятия (хозяйства);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Нарушения правил складирования и обеззараживания навоза, помета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16943" y="0"/>
        <a:ext cx="8655856" cy="2318511"/>
      </dsp:txXfrm>
    </dsp:sp>
    <dsp:sp modelId="{DE82EB25-23AA-488F-BE59-0A3755F0ED58}">
      <dsp:nvSpPr>
        <dsp:cNvPr id="0" name=""/>
        <dsp:cNvSpPr/>
      </dsp:nvSpPr>
      <dsp:spPr>
        <a:xfrm>
          <a:off x="265293" y="230279"/>
          <a:ext cx="1908740" cy="18579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4CFBB-F284-49E6-9226-37277CB9606E}">
      <dsp:nvSpPr>
        <dsp:cNvPr id="0" name=""/>
        <dsp:cNvSpPr/>
      </dsp:nvSpPr>
      <dsp:spPr>
        <a:xfrm>
          <a:off x="0" y="2419711"/>
          <a:ext cx="10972800" cy="24117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 проверках ЛПХ: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Ввоз (перемещение) животных без ведома и разрешения государственной ветеринарной службы;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Отказ от проведения ветеринарных мероприятий, направленных на предупреждение болезней животных;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Отказ от проведения дезинфекционных, </a:t>
          </a:r>
          <a:r>
            <a:rPr lang="ru-RU" sz="1800" kern="1200" dirty="0" err="1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дератизационных</a:t>
          </a: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мероприятий в животноводческих помещениях;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Нарушения правил складирования и обеззараживания навоза, помета.</a:t>
          </a:r>
          <a:endParaRPr lang="ru-RU" sz="1800" kern="12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16943" y="2419711"/>
        <a:ext cx="8655856" cy="2411768"/>
      </dsp:txXfrm>
    </dsp:sp>
    <dsp:sp modelId="{6BEF060B-EA99-4142-AC2E-F7475020E991}">
      <dsp:nvSpPr>
        <dsp:cNvPr id="0" name=""/>
        <dsp:cNvSpPr/>
      </dsp:nvSpPr>
      <dsp:spPr>
        <a:xfrm>
          <a:off x="286405" y="2714890"/>
          <a:ext cx="1866517" cy="18637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08838-CDC0-46FA-86F1-69CE894FCA69}">
      <dsp:nvSpPr>
        <dsp:cNvPr id="0" name=""/>
        <dsp:cNvSpPr/>
      </dsp:nvSpPr>
      <dsp:spPr>
        <a:xfrm>
          <a:off x="0" y="327899"/>
          <a:ext cx="1095900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8FCE9-8F11-40C7-A1F9-716FA02C399E}">
      <dsp:nvSpPr>
        <dsp:cNvPr id="0" name=""/>
        <dsp:cNvSpPr/>
      </dsp:nvSpPr>
      <dsp:spPr>
        <a:xfrm>
          <a:off x="543188" y="25160"/>
          <a:ext cx="760303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957" tIns="0" rIns="28995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ч.1 ст.10.6 – 20 протоколов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2009" y="53981"/>
        <a:ext cx="7545388" cy="532758"/>
      </dsp:txXfrm>
    </dsp:sp>
    <dsp:sp modelId="{A2D7691B-169A-445D-9196-D6A2D2FFE263}">
      <dsp:nvSpPr>
        <dsp:cNvPr id="0" name=""/>
        <dsp:cNvSpPr/>
      </dsp:nvSpPr>
      <dsp:spPr>
        <a:xfrm>
          <a:off x="0" y="1235100"/>
          <a:ext cx="1095900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FE27F-AEED-4A9E-A6C8-DA5EC61F1BF3}">
      <dsp:nvSpPr>
        <dsp:cNvPr id="0" name=""/>
        <dsp:cNvSpPr/>
      </dsp:nvSpPr>
      <dsp:spPr>
        <a:xfrm>
          <a:off x="547950" y="939900"/>
          <a:ext cx="7671305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957" tIns="0" rIns="28995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ч.1 ст.10.8 – 5 протоколов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6771" y="968721"/>
        <a:ext cx="7613663" cy="532758"/>
      </dsp:txXfrm>
    </dsp:sp>
    <dsp:sp modelId="{845EB66E-5DC0-4911-A5B1-6B088FF2C130}">
      <dsp:nvSpPr>
        <dsp:cNvPr id="0" name=""/>
        <dsp:cNvSpPr/>
      </dsp:nvSpPr>
      <dsp:spPr>
        <a:xfrm>
          <a:off x="0" y="2142300"/>
          <a:ext cx="1095900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B9306-4107-4D5F-8E77-E65DBCB06823}">
      <dsp:nvSpPr>
        <dsp:cNvPr id="0" name=""/>
        <dsp:cNvSpPr/>
      </dsp:nvSpPr>
      <dsp:spPr>
        <a:xfrm>
          <a:off x="517199" y="1797535"/>
          <a:ext cx="7671305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957" tIns="0" rIns="28995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ч.2 ст.10.8 -1 протокол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6020" y="1826356"/>
        <a:ext cx="7613663" cy="532758"/>
      </dsp:txXfrm>
    </dsp:sp>
    <dsp:sp modelId="{58D05CCB-DEC1-4DE9-89E4-67D1631DA3CB}">
      <dsp:nvSpPr>
        <dsp:cNvPr id="0" name=""/>
        <dsp:cNvSpPr/>
      </dsp:nvSpPr>
      <dsp:spPr>
        <a:xfrm>
          <a:off x="0" y="3057673"/>
          <a:ext cx="1095900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8B256-6000-4A5B-AC24-28C239AA05A2}">
      <dsp:nvSpPr>
        <dsp:cNvPr id="0" name=""/>
        <dsp:cNvSpPr/>
      </dsp:nvSpPr>
      <dsp:spPr>
        <a:xfrm>
          <a:off x="547950" y="2754300"/>
          <a:ext cx="7671305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957" tIns="0" rIns="28995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ч.3 ст.10.8 – 1 протокол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6771" y="2783121"/>
        <a:ext cx="7613663" cy="532758"/>
      </dsp:txXfrm>
    </dsp:sp>
    <dsp:sp modelId="{8DC5B072-A896-496D-AE80-3632270CA14A}">
      <dsp:nvSpPr>
        <dsp:cNvPr id="0" name=""/>
        <dsp:cNvSpPr/>
      </dsp:nvSpPr>
      <dsp:spPr>
        <a:xfrm>
          <a:off x="0" y="3956700"/>
          <a:ext cx="1095900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C4CA1-7AA4-4841-82F4-4F8E8E31082B}">
      <dsp:nvSpPr>
        <dsp:cNvPr id="0" name=""/>
        <dsp:cNvSpPr/>
      </dsp:nvSpPr>
      <dsp:spPr>
        <a:xfrm>
          <a:off x="547950" y="3661500"/>
          <a:ext cx="7671305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957" tIns="0" rIns="28995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Наложено штрафов на сумму 120,5 тыс.руб.</a:t>
          </a:r>
          <a:endParaRPr lang="ru-RU" sz="2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6771" y="3690321"/>
        <a:ext cx="7613663" cy="532758"/>
      </dsp:txXfrm>
    </dsp:sp>
    <dsp:sp modelId="{4DB786DA-B8E7-472C-97F6-0C42EC263417}">
      <dsp:nvSpPr>
        <dsp:cNvPr id="0" name=""/>
        <dsp:cNvSpPr/>
      </dsp:nvSpPr>
      <dsp:spPr>
        <a:xfrm>
          <a:off x="0" y="4863900"/>
          <a:ext cx="1095900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C94B3-8641-44C6-8341-2FF8261184D3}">
      <dsp:nvSpPr>
        <dsp:cNvPr id="0" name=""/>
        <dsp:cNvSpPr/>
      </dsp:nvSpPr>
      <dsp:spPr>
        <a:xfrm>
          <a:off x="547950" y="4568700"/>
          <a:ext cx="7671305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957" tIns="0" rIns="28995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Взыскано штрафов на сумму – 66,0 тыс.руб.</a:t>
          </a:r>
          <a:endParaRPr lang="ru-RU" sz="2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6771" y="4597521"/>
        <a:ext cx="7613663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8B91D-30D3-44E7-AB97-E4DC367C514E}">
      <dsp:nvSpPr>
        <dsp:cNvPr id="0" name=""/>
        <dsp:cNvSpPr/>
      </dsp:nvSpPr>
      <dsp:spPr>
        <a:xfrm>
          <a:off x="-5822344" y="-834444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D6933-DA43-470A-A5C2-23FB1D6A4392}">
      <dsp:nvSpPr>
        <dsp:cNvPr id="0" name=""/>
        <dsp:cNvSpPr/>
      </dsp:nvSpPr>
      <dsp:spPr>
        <a:xfrm>
          <a:off x="1309985" y="72001"/>
          <a:ext cx="9317186" cy="3078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97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Согласно статье 8.2 </a:t>
          </a:r>
          <a:r>
            <a:rPr lang="ru-RU" sz="1800" b="1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ФЗ №294-ФЗ, </a:t>
          </a:r>
          <a:r>
            <a:rPr lang="ru-RU" sz="1800" b="0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предостережение юридическому лицу, индивидуальному предпринимателю может быть объявлено в том случае, если правонарушение совершенно впервые,  и если отсутствуют  данные о том, что нарушение обязательных требований, причинило вред жизни, здоровью граждан, вред животным, растениям, окружающей среде, объектам культурного наследия (памятникам истории и культуры) народов Российской Федерации, безопасности государства, а также привело к возникновению чрезвычайных ситуаций природного и техногенного характера либо создало непосредственную угрозу указанных последствий.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09985" y="72001"/>
        <a:ext cx="9317186" cy="3078982"/>
      </dsp:txXfrm>
    </dsp:sp>
    <dsp:sp modelId="{B2BF73B5-8311-46B3-A195-B9C0ADB6F99D}">
      <dsp:nvSpPr>
        <dsp:cNvPr id="0" name=""/>
        <dsp:cNvSpPr/>
      </dsp:nvSpPr>
      <dsp:spPr>
        <a:xfrm>
          <a:off x="337334" y="648063"/>
          <a:ext cx="1877126" cy="17932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DF7AF-EA05-4D17-9BE9-BCD2EF8434F0}">
      <dsp:nvSpPr>
        <dsp:cNvPr id="0" name=""/>
        <dsp:cNvSpPr/>
      </dsp:nvSpPr>
      <dsp:spPr>
        <a:xfrm>
          <a:off x="973650" y="3384378"/>
          <a:ext cx="9678917" cy="1639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975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Выдано 17 предостережений</a:t>
          </a:r>
          <a:r>
            <a:rPr lang="ru-RU" sz="3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о недопустимости нарушений  обязательных требований ветеринарного законодательства</a:t>
          </a:r>
          <a:endParaRPr lang="ru-RU" sz="3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73650" y="3384378"/>
        <a:ext cx="9678917" cy="1639301"/>
      </dsp:txXfrm>
    </dsp:sp>
    <dsp:sp modelId="{39C8AC3A-6330-4788-AD75-BAF28E0FC9FE}">
      <dsp:nvSpPr>
        <dsp:cNvPr id="0" name=""/>
        <dsp:cNvSpPr/>
      </dsp:nvSpPr>
      <dsp:spPr>
        <a:xfrm>
          <a:off x="271316" y="3291393"/>
          <a:ext cx="1877126" cy="18771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70671-3D14-4020-BA50-091B4901F156}">
      <dsp:nvSpPr>
        <dsp:cNvPr id="0" name=""/>
        <dsp:cNvSpPr/>
      </dsp:nvSpPr>
      <dsp:spPr>
        <a:xfrm>
          <a:off x="0" y="415846"/>
          <a:ext cx="10972799" cy="1188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Признано некачественным и опасным                          29 245,07 кг продукции</a:t>
          </a:r>
          <a:endParaRPr lang="ru-RU" sz="4000" b="0" kern="12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799" y="450645"/>
        <a:ext cx="10903201" cy="1118534"/>
      </dsp:txXfrm>
    </dsp:sp>
    <dsp:sp modelId="{811188F1-1D1C-4E85-BC6C-06A1E3CB98BE}">
      <dsp:nvSpPr>
        <dsp:cNvPr id="0" name=""/>
        <dsp:cNvSpPr/>
      </dsp:nvSpPr>
      <dsp:spPr>
        <a:xfrm>
          <a:off x="0" y="1817841"/>
          <a:ext cx="1188132" cy="118813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00BC1-7B8A-4993-8327-9F69936E6022}">
      <dsp:nvSpPr>
        <dsp:cNvPr id="0" name=""/>
        <dsp:cNvSpPr/>
      </dsp:nvSpPr>
      <dsp:spPr>
        <a:xfrm>
          <a:off x="1259419" y="1817841"/>
          <a:ext cx="9713380" cy="118813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Уничтожено -  10 519,67 кг</a:t>
          </a:r>
          <a:endParaRPr lang="ru-RU" sz="3600" kern="12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17429" y="1875851"/>
        <a:ext cx="9597360" cy="1072112"/>
      </dsp:txXfrm>
    </dsp:sp>
    <dsp:sp modelId="{79039EE4-8DF7-4A90-B77D-A273888843CD}">
      <dsp:nvSpPr>
        <dsp:cNvPr id="0" name=""/>
        <dsp:cNvSpPr/>
      </dsp:nvSpPr>
      <dsp:spPr>
        <a:xfrm>
          <a:off x="0" y="3148549"/>
          <a:ext cx="1188132" cy="118813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76A77-18AC-4D9D-9F21-DDBFEB2A30EE}">
      <dsp:nvSpPr>
        <dsp:cNvPr id="0" name=""/>
        <dsp:cNvSpPr/>
      </dsp:nvSpPr>
      <dsp:spPr>
        <a:xfrm>
          <a:off x="1259419" y="3148549"/>
          <a:ext cx="9713380" cy="118813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Утилизировано – 18 725,4 кг</a:t>
          </a:r>
          <a:endParaRPr lang="ru-RU" sz="3600" kern="120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17429" y="3206559"/>
        <a:ext cx="9597360" cy="10721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88728-A7D1-48BA-9F8A-F588EA77BBFB}">
      <dsp:nvSpPr>
        <dsp:cNvPr id="0" name=""/>
        <dsp:cNvSpPr/>
      </dsp:nvSpPr>
      <dsp:spPr>
        <a:xfrm>
          <a:off x="0" y="0"/>
          <a:ext cx="10972800" cy="17240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Поступило 251 обращений граждан</a:t>
          </a:r>
          <a:endParaRPr lang="ru-RU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48703" y="0"/>
        <a:ext cx="8524096" cy="1724058"/>
      </dsp:txXfrm>
    </dsp:sp>
    <dsp:sp modelId="{64FC35A3-CE6C-44C1-85C3-6F58825DAC3E}">
      <dsp:nvSpPr>
        <dsp:cNvPr id="0" name=""/>
        <dsp:cNvSpPr/>
      </dsp:nvSpPr>
      <dsp:spPr>
        <a:xfrm>
          <a:off x="528814" y="200412"/>
          <a:ext cx="1645217" cy="13232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38846-5D8A-45DD-9E06-73607EFA5ADE}">
      <dsp:nvSpPr>
        <dsp:cNvPr id="0" name=""/>
        <dsp:cNvSpPr/>
      </dsp:nvSpPr>
      <dsp:spPr>
        <a:xfrm>
          <a:off x="0" y="1978201"/>
          <a:ext cx="10972800" cy="25414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Рассматриваются в соответствии с требованиями Федерального закона </a:t>
          </a:r>
          <a:r>
            <a:rPr lang="ru-RU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 02.05.2006 № 59-ФЗ «О порядке рассмотрения обращений граждан Российской Федерации».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 результатам рассмотрения обращений заявителям направляются письменные ответы по существу поставленных в обращении вопросов в установленные законодательством сроки.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48703" y="1978201"/>
        <a:ext cx="8524096" cy="2541434"/>
      </dsp:txXfrm>
    </dsp:sp>
    <dsp:sp modelId="{5F8C3A81-4E89-49AB-A2D3-5809CBAAECC2}">
      <dsp:nvSpPr>
        <dsp:cNvPr id="0" name=""/>
        <dsp:cNvSpPr/>
      </dsp:nvSpPr>
      <dsp:spPr>
        <a:xfrm>
          <a:off x="517852" y="2436788"/>
          <a:ext cx="1667141" cy="16242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9EEE2-D83B-4BC1-A0C1-3E222A7520DE}">
      <dsp:nvSpPr>
        <dsp:cNvPr id="0" name=""/>
        <dsp:cNvSpPr/>
      </dsp:nvSpPr>
      <dsp:spPr>
        <a:xfrm>
          <a:off x="0" y="0"/>
          <a:ext cx="10972800" cy="9657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Содержание домашних животных(собак и кошек), жестокое обращение с животными, приюты для животных, безнадзорные животные – 35%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76998" y="0"/>
        <a:ext cx="8695801" cy="965772"/>
      </dsp:txXfrm>
    </dsp:sp>
    <dsp:sp modelId="{FD1430B7-F156-480E-9B13-46739B4E12D8}">
      <dsp:nvSpPr>
        <dsp:cNvPr id="0" name=""/>
        <dsp:cNvSpPr/>
      </dsp:nvSpPr>
      <dsp:spPr>
        <a:xfrm>
          <a:off x="216021" y="14733"/>
          <a:ext cx="1273942" cy="10049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E9993-9219-4CFA-8F8B-26D3DF80C3C1}">
      <dsp:nvSpPr>
        <dsp:cNvPr id="0" name=""/>
        <dsp:cNvSpPr/>
      </dsp:nvSpPr>
      <dsp:spPr>
        <a:xfrm>
          <a:off x="0" y="1031968"/>
          <a:ext cx="10972800" cy="7595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Содержание животных в СНТ, ЛПХ – 19%,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Содержание пчёл, размещение пасек -5%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76998" y="1031968"/>
        <a:ext cx="8695801" cy="759569"/>
      </dsp:txXfrm>
    </dsp:sp>
    <dsp:sp modelId="{768859E3-8A81-4B56-A52B-D3BD714E76CC}">
      <dsp:nvSpPr>
        <dsp:cNvPr id="0" name=""/>
        <dsp:cNvSpPr/>
      </dsp:nvSpPr>
      <dsp:spPr>
        <a:xfrm>
          <a:off x="215999" y="1094148"/>
          <a:ext cx="1205252" cy="6595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19F1F-06F6-4C66-BA91-8B7009B71C67}">
      <dsp:nvSpPr>
        <dsp:cNvPr id="0" name=""/>
        <dsp:cNvSpPr/>
      </dsp:nvSpPr>
      <dsp:spPr>
        <a:xfrm>
          <a:off x="0" y="1971802"/>
          <a:ext cx="10972800" cy="5747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Органические удобрения, навоз- 9%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76998" y="1971802"/>
        <a:ext cx="8695801" cy="574718"/>
      </dsp:txXfrm>
    </dsp:sp>
    <dsp:sp modelId="{53E3F573-39DC-4146-98A8-2B78506A6F33}">
      <dsp:nvSpPr>
        <dsp:cNvPr id="0" name=""/>
        <dsp:cNvSpPr/>
      </dsp:nvSpPr>
      <dsp:spPr>
        <a:xfrm>
          <a:off x="145422" y="1951844"/>
          <a:ext cx="1245149" cy="6595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97417-5F6D-47DF-AE92-78DEAEEC1B9D}">
      <dsp:nvSpPr>
        <dsp:cNvPr id="0" name=""/>
        <dsp:cNvSpPr/>
      </dsp:nvSpPr>
      <dsp:spPr>
        <a:xfrm>
          <a:off x="0" y="2596556"/>
          <a:ext cx="10972800" cy="10561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Разъяснения  требований ветеринарно-санитарного законодательства  -8%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76998" y="2596556"/>
        <a:ext cx="8695801" cy="1056190"/>
      </dsp:txXfrm>
    </dsp:sp>
    <dsp:sp modelId="{C95CFE4E-B0C9-4AAC-B5C8-D5B29D02234F}">
      <dsp:nvSpPr>
        <dsp:cNvPr id="0" name=""/>
        <dsp:cNvSpPr/>
      </dsp:nvSpPr>
      <dsp:spPr>
        <a:xfrm>
          <a:off x="145422" y="2763468"/>
          <a:ext cx="1251382" cy="7261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249A9-EEA0-449A-9882-0723E11D4A33}">
      <dsp:nvSpPr>
        <dsp:cNvPr id="0" name=""/>
        <dsp:cNvSpPr/>
      </dsp:nvSpPr>
      <dsp:spPr>
        <a:xfrm>
          <a:off x="0" y="3764211"/>
          <a:ext cx="10972800" cy="824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Качество товаров. Защита прав потребителей. Торговля -4% 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76998" y="3764211"/>
        <a:ext cx="8695801" cy="824382"/>
      </dsp:txXfrm>
    </dsp:sp>
    <dsp:sp modelId="{F4C3DC2E-68C2-4A61-9334-054C51A5D92C}">
      <dsp:nvSpPr>
        <dsp:cNvPr id="0" name=""/>
        <dsp:cNvSpPr/>
      </dsp:nvSpPr>
      <dsp:spPr>
        <a:xfrm>
          <a:off x="95408" y="3856199"/>
          <a:ext cx="1272976" cy="6595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03CCB-8963-44DB-84BA-3809F94903F6}">
      <dsp:nvSpPr>
        <dsp:cNvPr id="0" name=""/>
        <dsp:cNvSpPr/>
      </dsp:nvSpPr>
      <dsp:spPr>
        <a:xfrm>
          <a:off x="0" y="4713463"/>
          <a:ext cx="10972800" cy="8243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Иные вопросы (в том числе перенаправлены в другие органы)– 20%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76998" y="4713463"/>
        <a:ext cx="8695801" cy="824382"/>
      </dsp:txXfrm>
    </dsp:sp>
    <dsp:sp modelId="{3D61EACC-E5F5-4004-96A6-40BCF3238C53}">
      <dsp:nvSpPr>
        <dsp:cNvPr id="0" name=""/>
        <dsp:cNvSpPr/>
      </dsp:nvSpPr>
      <dsp:spPr>
        <a:xfrm>
          <a:off x="144248" y="4822277"/>
          <a:ext cx="1204484" cy="6595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6A3B1-258A-42C5-9442-B2F076C19CA7}">
      <dsp:nvSpPr>
        <dsp:cNvPr id="0" name=""/>
        <dsp:cNvSpPr/>
      </dsp:nvSpPr>
      <dsp:spPr>
        <a:xfrm>
          <a:off x="0" y="28598"/>
          <a:ext cx="10972799" cy="18663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территории Ленинградской области зарегистрировано </a:t>
          </a:r>
          <a:r>
            <a:rPr lang="ru-RU" sz="3200" b="1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79 скотомогильников</a:t>
          </a:r>
          <a:endParaRPr lang="ru-RU" sz="32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663" y="83261"/>
        <a:ext cx="10863473" cy="1757011"/>
      </dsp:txXfrm>
    </dsp:sp>
    <dsp:sp modelId="{6D8B691A-1085-4A69-96F7-A7D2B507474B}">
      <dsp:nvSpPr>
        <dsp:cNvPr id="0" name=""/>
        <dsp:cNvSpPr/>
      </dsp:nvSpPr>
      <dsp:spPr>
        <a:xfrm>
          <a:off x="0" y="2098604"/>
          <a:ext cx="1131490" cy="113149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C47DE-E647-4372-8BBB-06371C5CCAD9}">
      <dsp:nvSpPr>
        <dsp:cNvPr id="0" name=""/>
        <dsp:cNvSpPr/>
      </dsp:nvSpPr>
      <dsp:spPr>
        <a:xfrm>
          <a:off x="1199380" y="2098604"/>
          <a:ext cx="9773419" cy="113149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Их них 18 действующих </a:t>
          </a:r>
          <a:endParaRPr lang="ru-RU" sz="4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54625" y="2153849"/>
        <a:ext cx="9662929" cy="1021000"/>
      </dsp:txXfrm>
    </dsp:sp>
    <dsp:sp modelId="{933D50D5-E6FB-442A-BFE2-F2C06E624C1D}">
      <dsp:nvSpPr>
        <dsp:cNvPr id="0" name=""/>
        <dsp:cNvSpPr/>
      </dsp:nvSpPr>
      <dsp:spPr>
        <a:xfrm>
          <a:off x="0" y="3365873"/>
          <a:ext cx="1131490" cy="113149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095A7-8C61-4E80-9465-7BB7312AD9B5}">
      <dsp:nvSpPr>
        <dsp:cNvPr id="0" name=""/>
        <dsp:cNvSpPr/>
      </dsp:nvSpPr>
      <dsp:spPr>
        <a:xfrm>
          <a:off x="1199380" y="3365873"/>
          <a:ext cx="9773419" cy="113149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2019 году проведена ликвидация  3  неиспользуемых скотомогильников</a:t>
          </a:r>
          <a:endParaRPr lang="ru-RU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54625" y="3421118"/>
        <a:ext cx="9662929" cy="102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0.05376</cdr:x>
      <cdr:y>0.08587</cdr:y>
    </cdr:from>
    <cdr:to>
      <cdr:x>0.21138</cdr:x>
      <cdr:y>0.35958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89856" y="388639"/>
          <a:ext cx="1729592" cy="1238787"/>
        </a:xfrm>
        <a:prstGeom xmlns:a="http://schemas.openxmlformats.org/drawingml/2006/main" prst="round2DiagRect">
          <a:avLst>
            <a:gd name="adj1" fmla="val 16667"/>
            <a:gd name="adj2" fmla="val 0"/>
          </a:avLst>
        </a:prstGeom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254000" algn="tl" rotWithShape="0">
            <a:srgbClr val="000000">
              <a:alpha val="43000"/>
            </a:srgbClr>
          </a:outerShdw>
        </a:effectLst>
      </cdr:spPr>
    </cdr:pic>
  </cdr:relSizeAnchor>
  <cdr:relSizeAnchor xmlns:cdr="http://schemas.openxmlformats.org/drawingml/2006/chartDrawing">
    <cdr:from>
      <cdr:x>0.00126</cdr:x>
      <cdr:y>0.64272</cdr:y>
    </cdr:from>
    <cdr:to>
      <cdr:x>0.16579</cdr:x>
      <cdr:y>0.94502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792" y="2908920"/>
          <a:ext cx="1805422" cy="1368183"/>
        </a:xfrm>
        <a:prstGeom xmlns:a="http://schemas.openxmlformats.org/drawingml/2006/main" prst="round2DiagRect">
          <a:avLst>
            <a:gd name="adj1" fmla="val 16667"/>
            <a:gd name="adj2" fmla="val 6266"/>
          </a:avLst>
        </a:prstGeom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254000" algn="tl" rotWithShape="0">
            <a:srgbClr val="000000">
              <a:alpha val="43000"/>
            </a:srgbClr>
          </a:outerShdw>
        </a:effectLst>
      </cdr:spPr>
    </cdr:pic>
  </cdr:relSizeAnchor>
  <cdr:relSizeAnchor xmlns:cdr="http://schemas.openxmlformats.org/drawingml/2006/chartDrawing">
    <cdr:from>
      <cdr:x>0.78218</cdr:x>
      <cdr:y>0</cdr:y>
    </cdr:from>
    <cdr:to>
      <cdr:x>0.93312</cdr:x>
      <cdr:y>0.24409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rcRect xmlns:a="http://schemas.openxmlformats.org/drawingml/2006/main" l="14175" r="4725" b="18112"/>
        <a:stretch xmlns:a="http://schemas.openxmlformats.org/drawingml/2006/main">
          <a:fillRect/>
        </a:stretch>
      </cdr:blipFill>
      <cdr:spPr>
        <a:xfrm xmlns:a="http://schemas.openxmlformats.org/drawingml/2006/main">
          <a:off x="8582744" y="0"/>
          <a:ext cx="1656184" cy="1104734"/>
        </a:xfrm>
        <a:prstGeom xmlns:a="http://schemas.openxmlformats.org/drawingml/2006/main" prst="round2DiagRect">
          <a:avLst>
            <a:gd name="adj1" fmla="val 16667"/>
            <a:gd name="adj2" fmla="val 0"/>
          </a:avLst>
        </a:prstGeom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254000" algn="tl" rotWithShape="0">
            <a:srgbClr val="000000">
              <a:alpha val="43000"/>
            </a:srgbClr>
          </a:outerShdw>
        </a:effectLst>
      </cdr:spPr>
    </cdr:pic>
  </cdr:relSizeAnchor>
  <cdr:relSizeAnchor xmlns:cdr="http://schemas.openxmlformats.org/drawingml/2006/chartDrawing">
    <cdr:from>
      <cdr:x>0.815</cdr:x>
      <cdr:y>0.32452</cdr:y>
    </cdr:from>
    <cdr:to>
      <cdr:x>0.98562</cdr:x>
      <cdr:y>0.59499</cdr:y>
    </cdr:to>
    <cdr:pic>
      <cdr:nvPicPr>
        <cdr:cNvPr id="5" name="Picture 6" descr="http://www.contrasterra.ru/storage/newsimage/a60c01ccaaf1f686a004c8175df88d87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942784" y="1468760"/>
          <a:ext cx="1872208" cy="1224144"/>
        </a:xfrm>
        <a:prstGeom xmlns:a="http://schemas.openxmlformats.org/drawingml/2006/main" prst="round2DiagRect">
          <a:avLst>
            <a:gd name="adj1" fmla="val 16667"/>
            <a:gd name="adj2" fmla="val 0"/>
          </a:avLst>
        </a:prstGeom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254000" algn="tl" rotWithShape="0">
            <a:srgbClr val="000000">
              <a:alpha val="43000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0.77562</cdr:x>
      <cdr:y>0.75409</cdr:y>
    </cdr:from>
    <cdr:to>
      <cdr:x>0.92</cdr:x>
      <cdr:y>0.99273</cdr:y>
    </cdr:to>
    <cdr:pic>
      <cdr:nvPicPr>
        <cdr:cNvPr id="6" name="Рисунок 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10736" y="3412976"/>
          <a:ext cx="1584193" cy="1080104"/>
        </a:xfrm>
        <a:prstGeom xmlns:a="http://schemas.openxmlformats.org/drawingml/2006/main" prst="round2DiagRect">
          <a:avLst>
            <a:gd name="adj1" fmla="val 16667"/>
            <a:gd name="adj2" fmla="val 0"/>
          </a:avLst>
        </a:prstGeom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254000" algn="tl" rotWithShape="0">
            <a:srgbClr val="000000">
              <a:alpha val="43000"/>
            </a:srgbClr>
          </a:outerShdw>
        </a:effec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72498" cy="497047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94" y="4"/>
            <a:ext cx="2972498" cy="497047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703C7A9-78D5-44F5-AC40-9F73BD775ECA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47054"/>
            <a:ext cx="2972498" cy="497047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94" y="9447054"/>
            <a:ext cx="2972498" cy="497047"/>
          </a:xfrm>
          <a:prstGeom prst="rect">
            <a:avLst/>
          </a:prstGeom>
        </p:spPr>
        <p:txBody>
          <a:bodyPr vert="horz" wrap="square" lIns="91825" tIns="45912" rIns="91825" bIns="459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EB7261-5B22-4181-B58F-297F75850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147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72498" cy="497047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94" y="4"/>
            <a:ext cx="2972498" cy="497047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F1E5F1-BD5D-4AF5-9270-63BFA3FF8063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5" tIns="45912" rIns="91825" bIns="4591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966" y="4724325"/>
            <a:ext cx="5486078" cy="4475004"/>
          </a:xfrm>
          <a:prstGeom prst="rect">
            <a:avLst/>
          </a:prstGeom>
        </p:spPr>
        <p:txBody>
          <a:bodyPr vert="horz" lIns="91825" tIns="45912" rIns="91825" bIns="4591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7054"/>
            <a:ext cx="2972498" cy="497047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94" y="9447054"/>
            <a:ext cx="2972498" cy="497047"/>
          </a:xfrm>
          <a:prstGeom prst="rect">
            <a:avLst/>
          </a:prstGeom>
        </p:spPr>
        <p:txBody>
          <a:bodyPr vert="horz" wrap="square" lIns="91825" tIns="45912" rIns="91825" bIns="459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1378E8-1505-44A8-86E7-215328AAE4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239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86" indent="-286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979" indent="-229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7169" indent="-229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6362" indent="-229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552" indent="-229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744" indent="-229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936" indent="-229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3127" indent="-229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26A04D-523F-4839-8D4C-1F4AAC158FB6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93663" y="884238"/>
            <a:ext cx="7747001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203" y="5523092"/>
            <a:ext cx="6048050" cy="52356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0725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86" indent="-2869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979" indent="-229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7169" indent="-229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6362" indent="-2295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552" indent="-229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744" indent="-229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936" indent="-229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3127" indent="-2295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0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9AE25-FDA3-4A2B-BFA3-A53C8FC68645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34B0F-F333-4BA3-A382-00D9EA09DC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44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9F27-14E6-4DF0-8659-4E23F7C6958A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70B64-933A-4648-BDA6-4F6D553BC0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77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8DC24-0745-4BB9-BA97-DBE752F36B6A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A5E49-4739-4823-B0EA-D8E6BDD7F1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374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8086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DBF6A-461E-4194-84AB-503D644E854F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4F141-C04B-42AF-937F-8BB71A3C29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032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989CA-770D-4598-AAB4-1E6450F5AE8F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40EA1-FDDE-4678-9BE2-F3EE3D1504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832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B474-479D-458B-80BF-FBFEED2BF118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B952A-D681-4BEE-A843-1823AF862A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488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80A79-F9C2-4439-BB03-DB76A04D80F9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13D95-244C-4D21-9562-A5CC6149CA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626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B6A6E-3804-4674-9A21-2000D43D4629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A7978-8CF5-4790-A31A-2E96A871B8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15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5C4BE-2329-49C7-B751-D17495917D70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CE1A4-4545-411C-96F5-29F1446795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12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BB8B5-B6E3-4048-9EE9-E3B46834C676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22F41-2015-4FBF-AB40-63021A36EB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63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89BC5-BBE8-47B8-A3FA-EF34B9CFDFEA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DF9E5-EE24-479D-89C0-B79C2B8CED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81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/>
              <a:pPr>
                <a:defRPr/>
              </a:pPr>
              <a:t>19.02.2020</a:t>
            </a:fld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C2230E-8EF1-4592-8DE4-698066BA425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2" r:id="rId1"/>
    <p:sldLayoutId id="2147485473" r:id="rId2"/>
    <p:sldLayoutId id="2147485474" r:id="rId3"/>
    <p:sldLayoutId id="2147485475" r:id="rId4"/>
    <p:sldLayoutId id="2147485476" r:id="rId5"/>
    <p:sldLayoutId id="2147485477" r:id="rId6"/>
    <p:sldLayoutId id="2147485478" r:id="rId7"/>
    <p:sldLayoutId id="2147485479" r:id="rId8"/>
    <p:sldLayoutId id="2147485480" r:id="rId9"/>
    <p:sldLayoutId id="2147485481" r:id="rId10"/>
    <p:sldLayoutId id="2147485482" r:id="rId11"/>
    <p:sldLayoutId id="21474854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Идрис\Downloads\1348772731smolnogo-3-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934" y="7031"/>
            <a:ext cx="12192000" cy="687546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3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 результатах контрольно-надзорной деятельности 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Управления ветеринарии Ленинградской области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2019 году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4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5021263" indent="0" algn="ctr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Щагина Наталья Михайловна</a:t>
            </a:r>
          </a:p>
          <a:p>
            <a:pPr marL="5021263" indent="0" algn="ctr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начальник 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отдела</a:t>
            </a:r>
          </a:p>
          <a:p>
            <a:pPr marL="5021263" indent="0" algn="ctr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государственного ветеринарного надзора</a:t>
            </a:r>
          </a:p>
          <a:p>
            <a:pPr marL="5021263" indent="0" algn="ctr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Управления ветеринарии Ленинградской 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области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проверенных объектов по направлениям деятельности</a:t>
            </a:r>
            <a:endParaRPr lang="ru-RU" sz="38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89191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1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374" y="274638"/>
            <a:ext cx="10545026" cy="1143000"/>
          </a:xfrm>
        </p:spPr>
        <p:txBody>
          <a:bodyPr/>
          <a:lstStyle/>
          <a:p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 к административной ответственности по итогам проверок</a:t>
            </a:r>
            <a:endParaRPr lang="ru-RU" sz="38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03154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2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«Типичные» нарушения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166722"/>
              </p:ext>
            </p:extLst>
          </p:nvPr>
        </p:nvGraphicFramePr>
        <p:xfrm>
          <a:off x="609600" y="1268760"/>
          <a:ext cx="109728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58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«Типичные» нарушения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Отсутствие ограждения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Нарушение правил складирования навоза</a:t>
            </a:r>
            <a:endParaRPr lang="ru-RU" dirty="0"/>
          </a:p>
        </p:txBody>
      </p:sp>
      <p:pic>
        <p:nvPicPr>
          <p:cNvPr id="1026" name="Picture 2" descr="C:\Users\le_kazakova\Desktop\типичные нарушения\20190419_111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76872"/>
            <a:ext cx="5386388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348880"/>
            <a:ext cx="5616624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6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374" y="274638"/>
            <a:ext cx="10545026" cy="1143000"/>
          </a:xfrm>
        </p:spPr>
        <p:txBody>
          <a:bodyPr/>
          <a:lstStyle/>
          <a:p>
            <a:r>
              <a:rPr lang="ru-RU" sz="2400" kern="1200" cap="all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Возбуждение административных дел по материалам, поступившим из ОМВД, ГБУ ЛО СББЖ и других </a:t>
            </a:r>
            <a:r>
              <a:rPr lang="ru-RU" sz="2400" kern="1200" cap="all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гос.органов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059638"/>
              </p:ext>
            </p:extLst>
          </p:nvPr>
        </p:nvGraphicFramePr>
        <p:xfrm>
          <a:off x="609600" y="1268760"/>
          <a:ext cx="109590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3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737304" cy="1143000"/>
          </a:xfrm>
        </p:spPr>
        <p:txBody>
          <a:bodyPr/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Пояснения по неоплаченным штрафам по административным делам на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основании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материалов,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поступившим из ОМВД, ГБУ ЛО СББЖ и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др.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гос.органов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555272"/>
              </p:ext>
            </p:extLst>
          </p:nvPr>
        </p:nvGraphicFramePr>
        <p:xfrm>
          <a:off x="911424" y="1268760"/>
          <a:ext cx="11044807" cy="5310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393587"/>
                <a:gridCol w="2119208"/>
                <a:gridCol w="1594572"/>
                <a:gridCol w="2913104"/>
              </a:tblGrid>
              <a:tr h="542369">
                <a:tc>
                  <a:txBody>
                    <a:bodyPr/>
                    <a:lstStyle/>
                    <a:p>
                      <a:endParaRPr lang="ru-RU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Статья КоАП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Повод для возбуждения АД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 штрафа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Принятые меры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21727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ф.л</a:t>
                      </a:r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Троянская Н.А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ст.10.6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материалам СББЖ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Отправлено суд. приставам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0762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ИП Малеван М.П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ст.10.8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материалам ОМВД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3000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Отправлено суд. приставам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087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ИП</a:t>
                      </a:r>
                      <a:r>
                        <a:rPr lang="ru-RU" sz="14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Зарифзода</a:t>
                      </a:r>
                      <a:r>
                        <a:rPr lang="ru-RU" sz="14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М.О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ст.10.8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материалам ОМВД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3000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Отправлено суд. приставам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087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ф.л</a:t>
                      </a:r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Павлов</a:t>
                      </a:r>
                      <a:r>
                        <a:rPr lang="ru-RU" sz="14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П.В.</a:t>
                      </a:r>
                      <a:endParaRPr lang="ru-RU" sz="14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ст.10.6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материалам СББЖ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Отправлено суд. приставам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0395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Овен (должностное лицо и юридическое лицо)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ст.10.6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материалам СББЖ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13000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Отправлено суд. приставам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087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Ковчег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ст.10.6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материалам СББЖ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10000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Отправлено суд. приставам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087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КФХ </a:t>
                      </a:r>
                      <a:r>
                        <a:rPr lang="ru-RU" sz="14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Рабаев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ст.10.6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материалам СББЖ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3000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Отправлено суд. приставам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087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КФХ </a:t>
                      </a:r>
                      <a:r>
                        <a:rPr lang="ru-RU" sz="14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Рабаев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ст.10.6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материалам СББЖ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4000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истек 60 </a:t>
                      </a:r>
                      <a:r>
                        <a:rPr lang="ru-RU" sz="14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дн</a:t>
                      </a:r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срок оплаты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3617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ф.л</a:t>
                      </a:r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Поляков Р.С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ст.10.6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материалам СББЖ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истек 60 </a:t>
                      </a:r>
                      <a:r>
                        <a:rPr lang="ru-RU" sz="14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дн</a:t>
                      </a:r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срок оплаты</a:t>
                      </a:r>
                    </a:p>
                  </a:txBody>
                  <a:tcPr/>
                </a:tc>
              </a:tr>
              <a:tr h="50395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 Красноармейский (должностное и юридическое</a:t>
                      </a:r>
                      <a:r>
                        <a:rPr lang="ru-RU" sz="14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лицо)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ст.10.6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материалам СББЖ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13000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истек 60 </a:t>
                      </a:r>
                      <a:r>
                        <a:rPr lang="ru-RU" sz="14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дн</a:t>
                      </a:r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срок оплаты</a:t>
                      </a:r>
                    </a:p>
                  </a:txBody>
                  <a:tcPr/>
                </a:tc>
              </a:tr>
              <a:tr h="4087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 не оплачено</a:t>
                      </a: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54500</a:t>
                      </a:r>
                      <a:endParaRPr lang="ru-RU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53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274638"/>
            <a:ext cx="10310936" cy="1143000"/>
          </a:xfrm>
        </p:spPr>
        <p:txBody>
          <a:bodyPr/>
          <a:lstStyle/>
          <a:p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Рассмотрение постановлений прокурора о возбуждении производства об административном правонарушении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83406"/>
              </p:ext>
            </p:extLst>
          </p:nvPr>
        </p:nvGraphicFramePr>
        <p:xfrm>
          <a:off x="524243" y="1196754"/>
          <a:ext cx="11332398" cy="5538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029"/>
                <a:gridCol w="969529"/>
                <a:gridCol w="1635401"/>
                <a:gridCol w="2032851"/>
                <a:gridCol w="1545927"/>
                <a:gridCol w="1185216"/>
                <a:gridCol w="2346445"/>
              </a:tblGrid>
              <a:tr h="6979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прокуратура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Кол-во  пост-</a:t>
                      </a:r>
                      <a:r>
                        <a:rPr lang="ru-RU" sz="14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ий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Статья КоАП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Назначенное наказание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 штрафа(тыс. </a:t>
                      </a:r>
                      <a:r>
                        <a:rPr lang="ru-RU" sz="14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Взыскано (</a:t>
                      </a:r>
                      <a:r>
                        <a:rPr lang="ru-RU" sz="14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тыс.руб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.)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Принятые меры по невзысканным штрафам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107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Всеволожская городская прокуратура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ст.14.43, ч.1 ст.10.8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штраф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183,0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60,0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Суд. приставы 123</a:t>
                      </a:r>
                      <a:r>
                        <a:rPr lang="ru-RU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т.р</a:t>
                      </a:r>
                      <a:r>
                        <a:rPr lang="ru-RU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1070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Кингисеппская</a:t>
                      </a:r>
                      <a:r>
                        <a:rPr lang="ru-RU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городская прокуратура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штраф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Срок оплаты не истек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1070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Киришская</a:t>
                      </a:r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городская прокуратура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ст.10.8, ч.1 ст.10.6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Штраф(реквизиты прокуратуры)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107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Кировская городская прокуратура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штраф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107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Ленинградская природоохранная прокуратура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ст.10.8, ч.1 ст.10.6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1-отказ</a:t>
                      </a:r>
                      <a:r>
                        <a:rPr lang="ru-RU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возбуждении, 1- штраф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701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Прокуратура г. Сосновый Бор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ст.10.6, ч.1 ст.14.43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1-отказ в возбуждении, 4- штраф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107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Прокуратура</a:t>
                      </a:r>
                      <a:r>
                        <a:rPr lang="ru-RU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Ломоносовского района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Штраф(реквизиты прокуратуры)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6,0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Суд. Приставам 3000р.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962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Итого: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243,0 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114,0 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оплачено 126,0 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675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kern="1200" cap="all" dirty="0">
                <a:solidFill>
                  <a:srgbClr val="0000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 по итогам внеплановых проверок, а также по материалам поступившим из прокуратуры, правоохранительных органов и государственных органов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112109"/>
              </p:ext>
            </p:extLst>
          </p:nvPr>
        </p:nvGraphicFramePr>
        <p:xfrm>
          <a:off x="609600" y="1600200"/>
          <a:ext cx="109728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Вынесено постановлений</a:t>
                      </a:r>
                      <a:endParaRPr lang="ru-RU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ч.1 ст.10.6                 </a:t>
                      </a:r>
                    </a:p>
                    <a:p>
                      <a:pPr lvl="0"/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ч.2 ст.10.6                   </a:t>
                      </a:r>
                    </a:p>
                    <a:p>
                      <a:pPr lvl="0"/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ч.1 ст.10.8                   </a:t>
                      </a:r>
                    </a:p>
                    <a:p>
                      <a:pPr lvl="0"/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ч.2 ст.10.8                   </a:t>
                      </a:r>
                    </a:p>
                    <a:p>
                      <a:pPr lvl="0"/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ч.3 ст.10.8                   </a:t>
                      </a:r>
                    </a:p>
                    <a:p>
                      <a:pPr lvl="0"/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ч.8  ст.19.5                 </a:t>
                      </a:r>
                    </a:p>
                    <a:p>
                      <a:pPr lvl="0"/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ч.1 ст. 14.43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52</a:t>
                      </a:r>
                    </a:p>
                    <a:p>
                      <a:pPr lvl="0"/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  <a:p>
                      <a:pPr lvl="0"/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  <a:p>
                      <a:pPr lvl="0"/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  <a:p>
                      <a:pPr lvl="0"/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lvl="0"/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14</a:t>
                      </a:r>
                    </a:p>
                    <a:p>
                      <a:pPr lvl="0"/>
                      <a:r>
                        <a:rPr lang="ru-RU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Предупреждение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ст. 4.1.1. 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( 2 судом, </a:t>
                      </a:r>
                    </a:p>
                    <a:p>
                      <a:r>
                        <a:rPr lang="ru-RU" dirty="0" smtClean="0"/>
                        <a:t>1 Управлением)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Протоколы по воспрепятствованию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ст.19.4.1</a:t>
                      </a:r>
                      <a:r>
                        <a:rPr lang="ru-RU" sz="1400" dirty="0" smtClean="0"/>
                        <a:t>(отправлено в суд)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Возбуждено по ст.20.25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ст.20.25 </a:t>
                      </a:r>
                      <a:r>
                        <a:rPr lang="ru-RU" sz="1400" dirty="0" smtClean="0"/>
                        <a:t>(отправлено в суд)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сумма наложенных штрафов по всем</a:t>
                      </a:r>
                      <a:r>
                        <a:rPr lang="ru-RU" baseline="0" dirty="0" smtClean="0"/>
                        <a:t> делам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1 155,5 </a:t>
                      </a:r>
                      <a:r>
                        <a:rPr lang="ru-RU" b="1" dirty="0" err="1" smtClean="0"/>
                        <a:t>тыс.руб</a:t>
                      </a:r>
                      <a:r>
                        <a:rPr lang="ru-RU" b="1" dirty="0" smtClean="0"/>
                        <a:t>.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сумма оплаченных штрафов по всем делам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306,5 тыс. руб.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36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Предостережения</a:t>
            </a:r>
            <a:endParaRPr lang="ru-RU" sz="38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693487"/>
              </p:ext>
            </p:extLst>
          </p:nvPr>
        </p:nvGraphicFramePr>
        <p:xfrm>
          <a:off x="609600" y="1268760"/>
          <a:ext cx="10972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51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1143000"/>
          </a:xfrm>
        </p:spPr>
        <p:txBody>
          <a:bodyPr/>
          <a:lstStyle/>
          <a:p>
            <a:r>
              <a:rPr lang="ru-RU" sz="3200" kern="1200" cap="all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выявлению некачественной и опасной пищевой продукции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385829"/>
              </p:ext>
            </p:extLst>
          </p:nvPr>
        </p:nvGraphicFramePr>
        <p:xfrm>
          <a:off x="609600" y="1484784"/>
          <a:ext cx="109728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2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274638"/>
            <a:ext cx="10009112" cy="99412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Законодательство, актуальное в 2019 г.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1600201"/>
            <a:ext cx="10814992" cy="4853135"/>
          </a:xfrm>
        </p:spPr>
        <p:txBody>
          <a:bodyPr/>
          <a:lstStyle/>
          <a:p>
            <a:pPr marL="361950" lvl="0" indent="-361950" eaLnBrk="1" fontAlgn="auto" hangingPunct="1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kern="1200" dirty="0">
                <a:solidFill>
                  <a:srgbClr val="0000B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26.12.2008 № 294-ФЗ </a:t>
            </a:r>
          </a:p>
          <a:p>
            <a:pPr marL="361950" lvl="0" algn="just" eaLnBrk="1" fontAlgn="auto" hangingPunct="1">
              <a:spcBef>
                <a:spcPts val="800"/>
              </a:spcBef>
              <a:spcAft>
                <a:spcPts val="0"/>
              </a:spcAft>
              <a:buNone/>
              <a:defRPr/>
            </a:pPr>
            <a:r>
              <a:rPr lang="ru-RU" sz="2000" b="1" kern="1200" dirty="0">
                <a:solidFill>
                  <a:srgbClr val="0000B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защите прав юридических лиц и индивидуальных предпринимателей при осуществлении государственного контроля (надзора) и муниципального контроля» </a:t>
            </a:r>
          </a:p>
          <a:p>
            <a:pPr marL="361950" lvl="0" indent="-36195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i="1" kern="1200" dirty="0">
                <a:solidFill>
                  <a:srgbClr val="0000B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kern="1200" dirty="0">
                <a:solidFill>
                  <a:srgbClr val="0000B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 РФ от 14.05.1993 № 4979-1  «О ветеринарии»  </a:t>
            </a:r>
          </a:p>
          <a:p>
            <a:pPr marL="361950" lvl="0" indent="-36195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kern="1200" dirty="0">
                <a:solidFill>
                  <a:srgbClr val="0000B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02.01.2000 № 29-ФЗ </a:t>
            </a:r>
          </a:p>
          <a:p>
            <a:pPr marL="0" lv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ru-RU" sz="2000" b="1" kern="1200" dirty="0" smtClean="0">
                <a:solidFill>
                  <a:srgbClr val="0000B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«</a:t>
            </a:r>
            <a:r>
              <a:rPr lang="ru-RU" sz="2000" b="1" kern="1200" dirty="0">
                <a:solidFill>
                  <a:srgbClr val="0000B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качестве и безопасности пищевых продуктов»</a:t>
            </a:r>
          </a:p>
          <a:p>
            <a:pPr marL="361950" lvl="0" indent="-36195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kern="1200" dirty="0">
                <a:solidFill>
                  <a:srgbClr val="0000B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05.06.2013 № 476</a:t>
            </a:r>
            <a:br>
              <a:rPr lang="ru-RU" sz="2000" b="1" kern="1200" dirty="0">
                <a:solidFill>
                  <a:srgbClr val="0000B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kern="1200" dirty="0">
                <a:solidFill>
                  <a:srgbClr val="0000B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 утверждении Положения о государственном ветеринарном надзоре»</a:t>
            </a:r>
          </a:p>
          <a:p>
            <a:pPr marL="361950" lvl="0" indent="-36195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b="1" kern="1200" dirty="0">
                <a:solidFill>
                  <a:srgbClr val="0000B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основных правовых актов, соблюдение которых контролируется при осуществлении </a:t>
            </a:r>
            <a:r>
              <a:rPr lang="ru-RU" sz="2000" b="1" kern="1200" dirty="0" err="1">
                <a:solidFill>
                  <a:srgbClr val="0000B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госветнадзора</a:t>
            </a:r>
            <a:r>
              <a:rPr lang="ru-RU" sz="2000" b="1" kern="1200" dirty="0">
                <a:solidFill>
                  <a:srgbClr val="0000B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размещен на сайте Управления ветеринарии Ленинградской области </a:t>
            </a:r>
            <a:r>
              <a:rPr lang="en-US" sz="2000" b="1" kern="1200" dirty="0">
                <a:solidFill>
                  <a:srgbClr val="0000B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http://veterinary.lenobl.ru/</a:t>
            </a:r>
            <a:endParaRPr lang="ru-RU" sz="2000" b="1" kern="1200" dirty="0">
              <a:solidFill>
                <a:srgbClr val="0000BF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4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90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kern="1200" cap="all" dirty="0">
                <a:solidFill>
                  <a:srgbClr val="0000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по обращениям граждан, </a:t>
            </a:r>
            <a:br>
              <a:rPr lang="ru-RU" sz="3600" kern="1200" cap="all" dirty="0">
                <a:solidFill>
                  <a:srgbClr val="0000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kern="1200" cap="all" dirty="0">
                <a:solidFill>
                  <a:srgbClr val="0000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поступившим в Управление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1491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4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kern="1200" cap="all" dirty="0">
                <a:solidFill>
                  <a:srgbClr val="0000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Тематический и содержательный анализ обращений, поступивших в Управление показал, что граждан наиболее волнуют следующие вопросы</a:t>
            </a:r>
            <a:r>
              <a:rPr lang="ru-RU" sz="2400" kern="1200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ru-RU" sz="2400" kern="1200" cap="al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986380"/>
              </p:ext>
            </p:extLst>
          </p:nvPr>
        </p:nvGraphicFramePr>
        <p:xfrm>
          <a:off x="695400" y="1196752"/>
          <a:ext cx="109728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00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Скотомогильники</a:t>
            </a:r>
            <a:endParaRPr lang="ru-RU" sz="38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01238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06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Ликвидация неиспользуемых скотомогильников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956310"/>
              </p:ext>
            </p:extLst>
          </p:nvPr>
        </p:nvGraphicFramePr>
        <p:xfrm>
          <a:off x="4767263" y="273050"/>
          <a:ext cx="6815137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ветеринарии Ленинградской области от 19.07.2019 N 7</a:t>
            </a:r>
          </a:p>
          <a:p>
            <a:pPr algn="ctr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"Об утверждении Порядка ликвидации неиспользуемых скотомогильников на территории Ленинградской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области«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ликвидации неиспользуемых скотомогильников включают в себя два этапа:</a:t>
            </a:r>
          </a:p>
          <a:p>
            <a:endParaRPr lang="ru-RU" dirty="0"/>
          </a:p>
        </p:txBody>
      </p:sp>
      <p:pic>
        <p:nvPicPr>
          <p:cNvPr id="6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51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Ветеринарно-санитарное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освидетельствование неиспользуемых скотомогильников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Обследование скотомогильника в Выборгском районе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Обследование скотомогильника в </a:t>
            </a:r>
            <a:r>
              <a:rPr lang="ru-RU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Киришском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районе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_kazakova\AppData\Local\Microsoft\Windows\Temporary Internet Files\Content.Outlook\P77C0G76\IMG-20200217-WA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1" y="2276872"/>
            <a:ext cx="534008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_kazakova\AppData\Local\Microsoft\Windows\Temporary Internet Files\Content.Outlook\P77C0G76\IMG-20200217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204864"/>
            <a:ext cx="5421611" cy="400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860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kern="1200" cap="all" dirty="0">
                <a:solidFill>
                  <a:srgbClr val="0000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в законодательстве</a:t>
            </a: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421352"/>
              </p:ext>
            </p:extLst>
          </p:nvPr>
        </p:nvGraphicFramePr>
        <p:xfrm>
          <a:off x="609600" y="1268760"/>
          <a:ext cx="109728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4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kern="1200" cap="all" dirty="0">
                <a:solidFill>
                  <a:srgbClr val="0000BF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в законодательстве</a:t>
            </a:r>
            <a:endParaRPr lang="ru-RU" sz="3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58971"/>
              </p:ext>
            </p:extLst>
          </p:nvPr>
        </p:nvGraphicFramePr>
        <p:xfrm>
          <a:off x="609600" y="1600200"/>
          <a:ext cx="109728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kern="1200" cap="all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в законодательстве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46744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068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/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отдела на 2020 год</a:t>
            </a:r>
            <a:endParaRPr lang="ru-RU" sz="38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192255"/>
              </p:ext>
            </p:extLst>
          </p:nvPr>
        </p:nvGraphicFramePr>
        <p:xfrm>
          <a:off x="119336" y="1010413"/>
          <a:ext cx="11895112" cy="5442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50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на 2020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68761"/>
            <a:ext cx="10972800" cy="4857404"/>
          </a:xfrm>
        </p:spPr>
        <p:txBody>
          <a:bodyPr/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об отделе</a:t>
            </a: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Разработать административный регламент по государственному надзору за животными…..</a:t>
            </a: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случае  передачи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Росселхознадзором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части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своего полномочия по осуществлению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федерального государственного ветеринарного надзора в отношении граждан,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осуществляющих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осуществляющих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деятельность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предметом которой являются разведение, выращивание, содержание животных, перемещение (в том числе перевозка и перегон) животных, оборот и убой животных, производство, переработка, хранение, реализация подконтрольных товаров и их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транспортировка,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разработать новый административный регламент.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29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Возбуждение и 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рассмотрение </a:t>
            </a: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административных дел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682483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284984"/>
            <a:ext cx="1224135" cy="1152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_kazakova\AppData\Local\Microsoft\Windows\Temporary Internet Files\Content.IE5\Z6BTQT56\Pirosmani._Threshing-floor._1916,_Oil_on_cardboard,_72X100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1" y="1916832"/>
            <a:ext cx="1224137" cy="11265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01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286501"/>
            <a:ext cx="1219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91344" y="2564904"/>
            <a:ext cx="11881320" cy="460851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https://im0-tub-ru.yandex.net/i?id=4d8603f3787658210b118f100a3131ba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31" y="3356992"/>
            <a:ext cx="121920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4400" b="1" kern="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Спасибо за внимание</a:t>
            </a:r>
            <a:r>
              <a:rPr lang="ru-RU" sz="4400" b="1" kern="0" dirty="0" smtClean="0">
                <a:solidFill>
                  <a:srgbClr val="16165D"/>
                </a:solidFill>
                <a:latin typeface="Tahoma" pitchFamily="34" charset="0"/>
                <a:cs typeface="Tahoma" pitchFamily="34" charset="0"/>
              </a:rPr>
              <a:t>!</a:t>
            </a:r>
            <a:endParaRPr lang="ru-RU" sz="4400" b="1" kern="0" dirty="0">
              <a:solidFill>
                <a:srgbClr val="16165D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274638"/>
            <a:ext cx="10081120" cy="735775"/>
          </a:xfrm>
        </p:spPr>
        <p:txBody>
          <a:bodyPr/>
          <a:lstStyle/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</a:rPr>
              <a:t>Результаты проверок в 2019 году</a:t>
            </a:r>
            <a:endParaRPr lang="ru-RU" sz="3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267646"/>
              </p:ext>
            </p:extLst>
          </p:nvPr>
        </p:nvGraphicFramePr>
        <p:xfrm>
          <a:off x="623392" y="1052736"/>
          <a:ext cx="11305256" cy="540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9072"/>
                <a:gridCol w="1656184"/>
              </a:tblGrid>
              <a:tr h="4345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Показатель</a:t>
                      </a:r>
                      <a:endParaRPr lang="ru-RU" sz="20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</a:tr>
              <a:tr h="43451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Проведено проверок всего</a:t>
                      </a:r>
                      <a:endParaRPr lang="ru-RU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50</a:t>
                      </a:r>
                      <a:endParaRPr lang="ru-RU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</a:tr>
              <a:tr h="43451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 smtClean="0"/>
                        <a:t>плановых</a:t>
                      </a:r>
                      <a:endParaRPr lang="ru-RU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</a:tr>
              <a:tr h="43451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- внеплановых</a:t>
                      </a:r>
                      <a:endParaRPr lang="ru-RU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50</a:t>
                      </a:r>
                      <a:endParaRPr lang="ru-RU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</a:tr>
              <a:tr h="42218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Проверка не состоялась(воспрепятствование)</a:t>
                      </a:r>
                      <a:endParaRPr lang="ru-RU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Выявлено нарушений 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167</a:t>
                      </a:r>
                      <a:endParaRPr lang="ru-RU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</a:tr>
              <a:tr h="539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Выдано предписаний об устранении выявленных нарушений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33</a:t>
                      </a:r>
                      <a:endParaRPr lang="ru-RU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Составлено протоколов об административных правонарушениях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40</a:t>
                      </a:r>
                      <a:endParaRPr lang="ru-RU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/>
                        <a:t>Составлено протоколов на основании воспрепятствования, отправлено в суд 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</a:tr>
              <a:tr h="434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Вынесено постановлений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40</a:t>
                      </a:r>
                      <a:endParaRPr lang="ru-RU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</a:tr>
              <a:tr h="434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Наложено штрафов на сумму (тыс. руб.)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792,0</a:t>
                      </a:r>
                      <a:endParaRPr lang="ru-RU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</a:tr>
              <a:tr h="434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Взыскано штрафов на сумму (тыс. руб.)</a:t>
                      </a:r>
                      <a:endParaRPr lang="ru-RU" sz="2000" b="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125,5</a:t>
                      </a:r>
                      <a:endParaRPr lang="ru-RU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8" marR="91438" marT="45725" marB="45725"/>
                </a:tc>
              </a:tr>
            </a:tbl>
          </a:graphicData>
        </a:graphic>
      </p:graphicFrame>
      <p:pic>
        <p:nvPicPr>
          <p:cNvPr id="5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1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262" y="274638"/>
            <a:ext cx="10758370" cy="1143000"/>
          </a:xfrm>
        </p:spPr>
        <p:txBody>
          <a:bodyPr/>
          <a:lstStyle/>
          <a:p>
            <a:r>
              <a:rPr lang="ru-RU" sz="2400" kern="1200" cap="all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проверках </a:t>
            </a:r>
            <a:r>
              <a:rPr lang="ru-RU" sz="2400" kern="1200" cap="all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юридических лиц и индивидуальных предпринимателей(в том числе крестьянских фермерских хозяйств)</a:t>
            </a:r>
            <a:r>
              <a:rPr lang="ru-RU" sz="2400" kern="1200" cap="all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осуществляющих подконтрольную деятельность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551861"/>
              </p:ext>
            </p:extLst>
          </p:nvPr>
        </p:nvGraphicFramePr>
        <p:xfrm>
          <a:off x="767408" y="1600200"/>
          <a:ext cx="10627159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4296"/>
                <a:gridCol w="23828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Проведено проверок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endParaRPr lang="ru-RU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плановых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внеплановых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 них: по согласованию с прокуратурой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по проверке</a:t>
                      </a:r>
                      <a:r>
                        <a:rPr lang="ru-RU" sz="2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предписаний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1528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Выявлено нарушений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Выдано предписаний об устранении выявленных нарушений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Составлено протоколов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Вынесено постановлений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Наложено штрафов на сумму (</a:t>
                      </a:r>
                      <a:r>
                        <a:rPr lang="ru-RU" sz="2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тыс.руб</a:t>
                      </a:r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770,0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Взыскано штрафов на сумму(</a:t>
                      </a:r>
                      <a:r>
                        <a:rPr lang="ru-RU" sz="2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тыс</a:t>
                      </a:r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</a:t>
                      </a:r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114,0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8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274638"/>
            <a:ext cx="10022904" cy="1143000"/>
          </a:xfrm>
        </p:spPr>
        <p:txBody>
          <a:bodyPr/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Пояснения по неоплаченным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штрафам по проверкам 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юридических лиц и индивидуальных предпринимателей(в том числе крестьянских фермерских хозяйств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467306"/>
              </p:ext>
            </p:extLst>
          </p:nvPr>
        </p:nvGraphicFramePr>
        <p:xfrm>
          <a:off x="609600" y="1600200"/>
          <a:ext cx="10972800" cy="470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2194560"/>
                <a:gridCol w="2194560"/>
                <a:gridCol w="2194560"/>
                <a:gridCol w="2194560"/>
              </a:tblGrid>
              <a:tr h="3785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Статья КоАП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протокол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 штрафа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Принятые меры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8401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ООО «</a:t>
                      </a:r>
                      <a:r>
                        <a:rPr lang="ru-RU" sz="1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РосАгро</a:t>
                      </a:r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ч.8 ст.19.5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Юридическое лицо</a:t>
                      </a:r>
                    </a:p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Должностное лицо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200 000</a:t>
                      </a:r>
                    </a:p>
                    <a:p>
                      <a:pPr algn="ctr"/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20 000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Отправлено судебным приставам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840173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ОАО»Птицефабрика</a:t>
                      </a:r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Ударник»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ч.8 ст.19.5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Юридическое лицо</a:t>
                      </a:r>
                    </a:p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Должностное лицо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200 000</a:t>
                      </a:r>
                    </a:p>
                    <a:p>
                      <a:pPr algn="ctr"/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20 000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Отправлено судебным приставам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8401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</a:t>
                      </a:r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ПЗ «Красноармейский»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ст.10.6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Юридическое лицо</a:t>
                      </a:r>
                    </a:p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Должностное лицо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10 000</a:t>
                      </a:r>
                    </a:p>
                    <a:p>
                      <a:pPr algn="ctr"/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3 000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Отправлено судебным приставам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912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КФХ Силин В.В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ИП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3 000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Отправлено судебным приставам</a:t>
                      </a:r>
                    </a:p>
                  </a:txBody>
                  <a:tcPr/>
                </a:tc>
              </a:tr>
              <a:tr h="8401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 «</a:t>
                      </a:r>
                      <a:r>
                        <a:rPr lang="ru-RU" sz="16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Сумино</a:t>
                      </a:r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ч.8 ст.19.5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Юридическое лицо</a:t>
                      </a:r>
                    </a:p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Должностное лицо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200 000</a:t>
                      </a:r>
                    </a:p>
                    <a:p>
                      <a:pPr algn="ctr"/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оплачено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Предприятие</a:t>
                      </a:r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подало в суд для снижения суммы штрафа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85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 не оплачено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656 000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91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274638"/>
            <a:ext cx="10454952" cy="1143000"/>
          </a:xfrm>
        </p:spPr>
        <p:txBody>
          <a:bodyPr/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проверках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владельцев животных (личных подсобных хозяйств)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,осуществляющих подконтрольную деятельность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559384"/>
              </p:ext>
            </p:extLst>
          </p:nvPr>
        </p:nvGraphicFramePr>
        <p:xfrm>
          <a:off x="609600" y="1600200"/>
          <a:ext cx="109728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6720"/>
                <a:gridCol w="26060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Проведено проверок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том числе:</a:t>
                      </a:r>
                    </a:p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проверке предписаний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обращениям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Выявлено нарушений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Выдано предписаний об устранении выявленных нарушений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Составлено протоколов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Вынесено постановлений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Наложено штрафов на сумму (тыс. </a:t>
                      </a:r>
                      <a:r>
                        <a:rPr lang="ru-RU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</a:t>
                      </a: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22,0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Взыскано штрафов на сумму(тыс. </a:t>
                      </a:r>
                      <a:r>
                        <a:rPr lang="ru-RU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</a:t>
                      </a:r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12,0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Пояснения по неоплаченным штрафам по проверкам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владельцев животных (личных подсобных хозяйств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982839"/>
              </p:ext>
            </p:extLst>
          </p:nvPr>
        </p:nvGraphicFramePr>
        <p:xfrm>
          <a:off x="609600" y="1600200"/>
          <a:ext cx="109728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Статья КоАП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 штрафа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Принятые меры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Васильев М.Е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ч.8 ст.19.5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4000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Отправлено судебным приставам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Исаев</a:t>
                      </a:r>
                      <a:r>
                        <a:rPr lang="ru-RU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В.С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ч.8 ст.19.5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3000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истек 60 </a:t>
                      </a:r>
                      <a:r>
                        <a:rPr lang="ru-RU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дневный</a:t>
                      </a:r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срок оплаты штрафа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Щербина А.М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ч.8 ст.19.5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2000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истек 60 дневный срок оплаты штрафа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Логинова А.М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ст.10.6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истек 60 </a:t>
                      </a:r>
                      <a:r>
                        <a:rPr lang="ru-RU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дневный</a:t>
                      </a:r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срок оплаты штрафа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Рахманов В.В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ч.1 ст.10.6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истек 60 </a:t>
                      </a:r>
                      <a:r>
                        <a:rPr lang="ru-RU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дневный</a:t>
                      </a:r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срок оплаты штрафа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 не оплачено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10,0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0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Основания для проведения проверок </a:t>
            </a:r>
            <a:endParaRPr lang="ru-RU" sz="38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002970"/>
              </p:ext>
            </p:extLst>
          </p:nvPr>
        </p:nvGraphicFramePr>
        <p:xfrm>
          <a:off x="609600" y="1268760"/>
          <a:ext cx="109728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Users\yak_stupina\Desktop\БУКЛЕТ 2019\Рабочие материалы\№1  Центральная,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0"/>
            <a:ext cx="1026262" cy="10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50200"/>
      </p:ext>
    </p:extLst>
  </p:cSld>
  <p:clrMapOvr>
    <a:masterClrMapping/>
  </p:clrMapOvr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16144</TotalTime>
  <Words>1878</Words>
  <Application>Microsoft Office PowerPoint</Application>
  <PresentationFormat>Произвольный</PresentationFormat>
  <Paragraphs>402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1_Оформление по умолчанию</vt:lpstr>
      <vt:lpstr>Презентация PowerPoint</vt:lpstr>
      <vt:lpstr>Законодательство, актуальное в 2019 г.</vt:lpstr>
      <vt:lpstr>Возбуждение и рассмотрение административных дел</vt:lpstr>
      <vt:lpstr>Результаты проверок в 2019 году</vt:lpstr>
      <vt:lpstr>Информация о проверках юридических лиц и индивидуальных предпринимателей(в том числе крестьянских фермерских хозяйств), осуществляющих подконтрольную деятельность</vt:lpstr>
      <vt:lpstr>Пояснения по неоплаченным штрафам по проверкам юридических лиц и индивидуальных предпринимателей(в том числе крестьянских фермерских хозяйств) </vt:lpstr>
      <vt:lpstr>Информация о проверках владельцев животных (личных подсобных хозяйств),осуществляющих подконтрольную деятельность</vt:lpstr>
      <vt:lpstr>Пояснения по неоплаченным штрафам по проверкам владельцев животных (личных подсобных хозяйств)</vt:lpstr>
      <vt:lpstr>Основания для проведения проверок </vt:lpstr>
      <vt:lpstr>Структура проверенных объектов по направлениям деятельности</vt:lpstr>
      <vt:lpstr>Привлечение к административной ответственности по итогам проверок</vt:lpstr>
      <vt:lpstr>«Типичные» нарушения</vt:lpstr>
      <vt:lpstr>«Типичные» нарушения</vt:lpstr>
      <vt:lpstr>Возбуждение административных дел по материалам, поступившим из ОМВД, ГБУ ЛО СББЖ и других гос.органов</vt:lpstr>
      <vt:lpstr>Пояснения по неоплаченным штрафам по административным делам на основании материалов, поступившим из ОМВД, ГБУ ЛО СББЖ и др. гос.органов</vt:lpstr>
      <vt:lpstr>Рассмотрение постановлений прокурора о возбуждении производства об административном правонарушении</vt:lpstr>
      <vt:lpstr>Всего по итогам внеплановых проверок, а также по материалам поступившим из прокуратуры, правоохранительных органов и государственных органов</vt:lpstr>
      <vt:lpstr>Предостережения</vt:lpstr>
      <vt:lpstr>Мероприятия по выявлению некачественной и опасной пищевой продукции</vt:lpstr>
      <vt:lpstr>Информация по обращениям граждан,  поступившим в Управление</vt:lpstr>
      <vt:lpstr>Тематический и содержательный анализ обращений, поступивших в Управление показал, что граждан наиболее волнуют следующие вопросы: </vt:lpstr>
      <vt:lpstr>Скотомогильники</vt:lpstr>
      <vt:lpstr>Ликвидация неиспользуемых скотомогильников</vt:lpstr>
      <vt:lpstr>Ветеринарно-санитарное освидетельствование неиспользуемых скотомогильников  </vt:lpstr>
      <vt:lpstr>Новое в законодательстве</vt:lpstr>
      <vt:lpstr>Новое в законодательстве</vt:lpstr>
      <vt:lpstr>Новое в законодательстве</vt:lpstr>
      <vt:lpstr>Задачи отдела на 2020 год</vt:lpstr>
      <vt:lpstr>Задачи на 2020 год</vt:lpstr>
      <vt:lpstr>Презентация PowerPoint</vt:lpstr>
    </vt:vector>
  </TitlesOfParts>
  <Company>Администрация ЛО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качества молока</dc:title>
  <dc:creator>ea_kryukova</dc:creator>
  <cp:lastModifiedBy>Луиза Евгеньевна Казакова</cp:lastModifiedBy>
  <cp:revision>1715</cp:revision>
  <cp:lastPrinted>2018-10-10T10:34:22Z</cp:lastPrinted>
  <dcterms:created xsi:type="dcterms:W3CDTF">2012-03-25T09:17:10Z</dcterms:created>
  <dcterms:modified xsi:type="dcterms:W3CDTF">2020-02-19T14:59:15Z</dcterms:modified>
</cp:coreProperties>
</file>