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23" r:id="rId1"/>
    <p:sldMasterId id="2147485536" r:id="rId2"/>
    <p:sldMasterId id="2147485549" r:id="rId3"/>
    <p:sldMasterId id="2147485562" r:id="rId4"/>
    <p:sldMasterId id="2147485575" r:id="rId5"/>
    <p:sldMasterId id="2147485588" r:id="rId6"/>
    <p:sldMasterId id="2147485601" r:id="rId7"/>
    <p:sldMasterId id="2147485614" r:id="rId8"/>
    <p:sldMasterId id="2147485627" r:id="rId9"/>
    <p:sldMasterId id="2147485640" r:id="rId10"/>
    <p:sldMasterId id="2147485653" r:id="rId11"/>
    <p:sldMasterId id="2147485666" r:id="rId12"/>
  </p:sldMasterIdLst>
  <p:notesMasterIdLst>
    <p:notesMasterId r:id="rId28"/>
  </p:notesMasterIdLst>
  <p:handoutMasterIdLst>
    <p:handoutMasterId r:id="rId29"/>
  </p:handoutMasterIdLst>
  <p:sldIdLst>
    <p:sldId id="1001" r:id="rId13"/>
    <p:sldId id="1201" r:id="rId14"/>
    <p:sldId id="1200" r:id="rId15"/>
    <p:sldId id="1202" r:id="rId16"/>
    <p:sldId id="1185" r:id="rId17"/>
    <p:sldId id="1192" r:id="rId18"/>
    <p:sldId id="1190" r:id="rId19"/>
    <p:sldId id="1197" r:id="rId20"/>
    <p:sldId id="1203" r:id="rId21"/>
    <p:sldId id="1204" r:id="rId22"/>
    <p:sldId id="1198" r:id="rId23"/>
    <p:sldId id="1196" r:id="rId24"/>
    <p:sldId id="1165" r:id="rId25"/>
    <p:sldId id="1205" r:id="rId26"/>
    <p:sldId id="1072" r:id="rId27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0">
          <p15:clr>
            <a:srgbClr val="A4A3A4"/>
          </p15:clr>
        </p15:guide>
        <p15:guide id="5" orient="horz" pos="2144">
          <p15:clr>
            <a:srgbClr val="A4A3A4"/>
          </p15:clr>
        </p15:guide>
        <p15:guide id="6" orient="horz" pos="2141">
          <p15:clr>
            <a:srgbClr val="A4A3A4"/>
          </p15:clr>
        </p15:guide>
        <p15:guide id="7" pos="3109">
          <p15:clr>
            <a:srgbClr val="A4A3A4"/>
          </p15:clr>
        </p15:guide>
        <p15:guide id="8" pos="3126">
          <p15:clr>
            <a:srgbClr val="A4A3A4"/>
          </p15:clr>
        </p15:guide>
        <p15:guide id="9" orient="horz" pos="4573">
          <p15:clr>
            <a:srgbClr val="A4A3A4"/>
          </p15:clr>
        </p15:guide>
        <p15:guide id="10" orient="horz" pos="4567">
          <p15:clr>
            <a:srgbClr val="A4A3A4"/>
          </p15:clr>
        </p15:guide>
        <p15:guide id="11" pos="1458">
          <p15:clr>
            <a:srgbClr val="A4A3A4"/>
          </p15:clr>
        </p15:guide>
        <p15:guide id="12" pos="1465">
          <p15:clr>
            <a:srgbClr val="A4A3A4"/>
          </p15:clr>
        </p15:guide>
        <p15:guide id="13" orient="horz" pos="3137">
          <p15:clr>
            <a:srgbClr val="A4A3A4"/>
          </p15:clr>
        </p15:guide>
        <p15:guide id="14" orient="horz" pos="3133">
          <p15:clr>
            <a:srgbClr val="A4A3A4"/>
          </p15:clr>
        </p15:guide>
        <p15:guide id="15" orient="horz" pos="2148">
          <p15:clr>
            <a:srgbClr val="A4A3A4"/>
          </p15:clr>
        </p15:guide>
        <p15:guide id="16" orient="horz" pos="2145">
          <p15:clr>
            <a:srgbClr val="A4A3A4"/>
          </p15:clr>
        </p15:guide>
        <p15:guide id="17" orient="horz" pos="4581">
          <p15:clr>
            <a:srgbClr val="A4A3A4"/>
          </p15:clr>
        </p15:guide>
        <p15:guide id="18" orient="horz" pos="4575">
          <p15:clr>
            <a:srgbClr val="A4A3A4"/>
          </p15:clr>
        </p15:guide>
        <p15:guide id="19" pos="2148">
          <p15:clr>
            <a:srgbClr val="A4A3A4"/>
          </p15:clr>
        </p15:guide>
        <p15:guide id="20" pos="2159">
          <p15:clr>
            <a:srgbClr val="A4A3A4"/>
          </p15:clr>
        </p15:guide>
        <p15:guide id="21" pos="3137">
          <p15:clr>
            <a:srgbClr val="A4A3A4"/>
          </p15:clr>
        </p15:guide>
        <p15:guide id="22" pos="3154">
          <p15:clr>
            <a:srgbClr val="A4A3A4"/>
          </p15:clr>
        </p15:guide>
        <p15:guide id="23" pos="1471">
          <p15:clr>
            <a:srgbClr val="A4A3A4"/>
          </p15:clr>
        </p15:guide>
        <p15:guide id="24" pos="1478">
          <p15:clr>
            <a:srgbClr val="A4A3A4"/>
          </p15:clr>
        </p15:guide>
        <p15:guide id="25" orient="horz" pos="3130">
          <p15:clr>
            <a:srgbClr val="A4A3A4"/>
          </p15:clr>
        </p15:guide>
        <p15:guide id="26" orient="horz" pos="3126">
          <p15:clr>
            <a:srgbClr val="A4A3A4"/>
          </p15:clr>
        </p15:guide>
        <p15:guide id="27" orient="horz" pos="2143">
          <p15:clr>
            <a:srgbClr val="A4A3A4"/>
          </p15:clr>
        </p15:guide>
        <p15:guide id="28" orient="horz" pos="2140">
          <p15:clr>
            <a:srgbClr val="A4A3A4"/>
          </p15:clr>
        </p15:guide>
        <p15:guide id="29" orient="horz" pos="4572">
          <p15:clr>
            <a:srgbClr val="A4A3A4"/>
          </p15:clr>
        </p15:guide>
        <p15:guide id="30" orient="horz" pos="4566">
          <p15:clr>
            <a:srgbClr val="A4A3A4"/>
          </p15:clr>
        </p15:guide>
        <p15:guide id="31" orient="horz" pos="3136">
          <p15:clr>
            <a:srgbClr val="A4A3A4"/>
          </p15:clr>
        </p15:guide>
        <p15:guide id="32" orient="horz" pos="3132">
          <p15:clr>
            <a:srgbClr val="A4A3A4"/>
          </p15:clr>
        </p15:guide>
        <p15:guide id="33" orient="horz" pos="2147">
          <p15:clr>
            <a:srgbClr val="A4A3A4"/>
          </p15:clr>
        </p15:guide>
        <p15:guide id="34" orient="horz" pos="4580">
          <p15:clr>
            <a:srgbClr val="A4A3A4"/>
          </p15:clr>
        </p15:guide>
        <p15:guide id="35" orient="horz" pos="4574">
          <p15:clr>
            <a:srgbClr val="A4A3A4"/>
          </p15:clr>
        </p15:guide>
        <p15:guide id="36" pos="2099">
          <p15:clr>
            <a:srgbClr val="A4A3A4"/>
          </p15:clr>
        </p15:guide>
        <p15:guide id="37" pos="2110">
          <p15:clr>
            <a:srgbClr val="A4A3A4"/>
          </p15:clr>
        </p15:guide>
        <p15:guide id="38" pos="3065">
          <p15:clr>
            <a:srgbClr val="A4A3A4"/>
          </p15:clr>
        </p15:guide>
        <p15:guide id="39" pos="3082">
          <p15:clr>
            <a:srgbClr val="A4A3A4"/>
          </p15:clr>
        </p15:guide>
        <p15:guide id="40" pos="1437">
          <p15:clr>
            <a:srgbClr val="A4A3A4"/>
          </p15:clr>
        </p15:guide>
        <p15:guide id="41" pos="1444">
          <p15:clr>
            <a:srgbClr val="A4A3A4"/>
          </p15:clr>
        </p15:guide>
        <p15:guide id="42" pos="2118">
          <p15:clr>
            <a:srgbClr val="A4A3A4"/>
          </p15:clr>
        </p15:guide>
        <p15:guide id="43" pos="3093">
          <p15:clr>
            <a:srgbClr val="A4A3A4"/>
          </p15:clr>
        </p15:guide>
        <p15:guide id="44" pos="1450">
          <p15:clr>
            <a:srgbClr val="A4A3A4"/>
          </p15:clr>
        </p15:guide>
        <p15:guide id="45" pos="14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FF5050"/>
    <a:srgbClr val="CCFFFF"/>
    <a:srgbClr val="CCFFCC"/>
    <a:srgbClr val="FFFFCC"/>
    <a:srgbClr val="FF3300"/>
    <a:srgbClr val="CCFF99"/>
    <a:srgbClr val="00CC66"/>
    <a:srgbClr val="A9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 autoAdjust="0"/>
    <p:restoredTop sz="84783" autoAdjust="0"/>
  </p:normalViewPr>
  <p:slideViewPr>
    <p:cSldViewPr>
      <p:cViewPr>
        <p:scale>
          <a:sx n="100" d="100"/>
          <a:sy n="100" d="100"/>
        </p:scale>
        <p:origin x="-1158" y="-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108"/>
      </p:cViewPr>
      <p:guideLst>
        <p:guide orient="horz" pos="3131"/>
        <p:guide orient="horz" pos="3127"/>
        <p:guide orient="horz" pos="2144"/>
        <p:guide orient="horz" pos="2141"/>
        <p:guide orient="horz" pos="4573"/>
        <p:guide orient="horz" pos="4567"/>
        <p:guide orient="horz" pos="3137"/>
        <p:guide orient="horz" pos="3133"/>
        <p:guide orient="horz" pos="2148"/>
        <p:guide orient="horz" pos="2145"/>
        <p:guide orient="horz" pos="4581"/>
        <p:guide orient="horz" pos="4575"/>
        <p:guide orient="horz" pos="3130"/>
        <p:guide orient="horz" pos="3126"/>
        <p:guide orient="horz" pos="2143"/>
        <p:guide orient="horz" pos="2140"/>
        <p:guide orient="horz" pos="4572"/>
        <p:guide orient="horz" pos="4566"/>
        <p:guide orient="horz" pos="3136"/>
        <p:guide orient="horz" pos="3132"/>
        <p:guide orient="horz" pos="2147"/>
        <p:guide orient="horz" pos="4580"/>
        <p:guide orient="horz" pos="4574"/>
        <p:guide pos="2129"/>
        <p:guide pos="2140"/>
        <p:guide pos="3109"/>
        <p:guide pos="3126"/>
        <p:guide pos="1458"/>
        <p:guide pos="1465"/>
        <p:guide pos="2148"/>
        <p:guide pos="2159"/>
        <p:guide pos="3137"/>
        <p:guide pos="3154"/>
        <p:guide pos="1471"/>
        <p:guide pos="1478"/>
        <p:guide pos="2099"/>
        <p:guide pos="2110"/>
        <p:guide pos="3065"/>
        <p:guide pos="3082"/>
        <p:guide pos="1437"/>
        <p:guide pos="1444"/>
        <p:guide pos="2118"/>
        <p:guide pos="3093"/>
        <p:guide pos="1450"/>
        <p:guide pos="14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D6EAF-491A-426C-9E0B-25F9BBEAF6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DE48E-9BAE-4DCE-A9ED-091D0F4E689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единства практики применения Управлением федеральных законов и иных нормативных правовых актов Российской Федерации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B037CB-8B4D-4BF9-B5B2-5F0ABFD63A96}" type="parTrans" cxnId="{CF792F54-5F56-4385-8B91-2EB2E8E04718}">
      <dgm:prSet/>
      <dgm:spPr/>
      <dgm:t>
        <a:bodyPr/>
        <a:lstStyle/>
        <a:p>
          <a:endParaRPr lang="ru-RU"/>
        </a:p>
      </dgm:t>
    </dgm:pt>
    <dgm:pt modelId="{73F164FA-C4BF-47D8-BFE0-B6D01B283CF5}" type="sibTrans" cxnId="{CF792F54-5F56-4385-8B91-2EB2E8E04718}">
      <dgm:prSet/>
      <dgm:spPr/>
      <dgm:t>
        <a:bodyPr/>
        <a:lstStyle/>
        <a:p>
          <a:endParaRPr lang="ru-RU"/>
        </a:p>
      </dgm:t>
    </dgm:pt>
    <dgm:pt modelId="{AEBFC165-1B9A-465E-81A1-62B270CCEF6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доступности сведений  путем их публикации для информирования подконтрольных субъектов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4BC519-D1AF-48D1-BF5B-EA994EABB493}" type="parTrans" cxnId="{B5331A1A-44DC-47BF-B1D0-FE6A25AB6E83}">
      <dgm:prSet/>
      <dgm:spPr/>
      <dgm:t>
        <a:bodyPr/>
        <a:lstStyle/>
        <a:p>
          <a:endParaRPr lang="ru-RU"/>
        </a:p>
      </dgm:t>
    </dgm:pt>
    <dgm:pt modelId="{2E1E2635-66A0-47A2-B1F5-988052726F96}" type="sibTrans" cxnId="{B5331A1A-44DC-47BF-B1D0-FE6A25AB6E83}">
      <dgm:prSet/>
      <dgm:spPr/>
      <dgm:t>
        <a:bodyPr/>
        <a:lstStyle/>
        <a:p>
          <a:endParaRPr lang="ru-RU"/>
        </a:p>
      </dgm:t>
    </dgm:pt>
    <dgm:pt modelId="{2868AA71-9468-4AD8-B6FE-3D8BAEF06EF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Снижение количества нарушений обязательных требований и повышение уровня защищенности охраняемых законом ценностей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93CC4D9-2D29-4ADA-92B5-9C1762C4B72B}" type="parTrans" cxnId="{14E1537B-2D6A-4779-A699-AD7B610C84A0}">
      <dgm:prSet/>
      <dgm:spPr/>
      <dgm:t>
        <a:bodyPr/>
        <a:lstStyle/>
        <a:p>
          <a:endParaRPr lang="ru-RU"/>
        </a:p>
      </dgm:t>
    </dgm:pt>
    <dgm:pt modelId="{4EE1BC75-9B68-4F27-93E2-FE963EBA3530}" type="sibTrans" cxnId="{14E1537B-2D6A-4779-A699-AD7B610C84A0}">
      <dgm:prSet/>
      <dgm:spPr/>
      <dgm:t>
        <a:bodyPr/>
        <a:lstStyle/>
        <a:p>
          <a:endParaRPr lang="ru-RU"/>
        </a:p>
      </dgm:t>
    </dgm:pt>
    <dgm:pt modelId="{203CCF3D-9E97-41D8-BCF5-5F9F4EC32EF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Совершенствование нормативных правовых актов 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175AA6-C696-4A49-B0D5-A1A0197D4570}" type="parTrans" cxnId="{F0E5E569-2342-4089-8516-1596DE3B7F57}">
      <dgm:prSet/>
      <dgm:spPr/>
    </dgm:pt>
    <dgm:pt modelId="{A1E51914-EF37-462F-A457-8C7D49BEC316}" type="sibTrans" cxnId="{F0E5E569-2342-4089-8516-1596DE3B7F57}">
      <dgm:prSet/>
      <dgm:spPr/>
    </dgm:pt>
    <dgm:pt modelId="{83390EFE-AEB4-4D89-9B10-5841925E6D12}" type="pres">
      <dgm:prSet presAssocID="{A48D6EAF-491A-426C-9E0B-25F9BBEAF66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B89F2-AE90-4599-9F85-DB53FD65A13A}" type="pres">
      <dgm:prSet presAssocID="{DFBDE48E-9BAE-4DCE-A9ED-091D0F4E6894}" presName="parentLin" presStyleCnt="0"/>
      <dgm:spPr/>
    </dgm:pt>
    <dgm:pt modelId="{39E64BD1-5299-47F6-8720-620434B5A690}" type="pres">
      <dgm:prSet presAssocID="{DFBDE48E-9BAE-4DCE-A9ED-091D0F4E689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B525917-2237-4C16-9A21-4BE01862805C}" type="pres">
      <dgm:prSet presAssocID="{DFBDE48E-9BAE-4DCE-A9ED-091D0F4E6894}" presName="parentText" presStyleLbl="node1" presStyleIdx="0" presStyleCnt="4" custScaleX="107096" custScaleY="1133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6AA68-BF3B-4BD7-8F1F-B1C594520A44}" type="pres">
      <dgm:prSet presAssocID="{DFBDE48E-9BAE-4DCE-A9ED-091D0F4E6894}" presName="negativeSpace" presStyleCnt="0"/>
      <dgm:spPr/>
    </dgm:pt>
    <dgm:pt modelId="{3FB837A4-80C0-4E78-8E3F-B58C53D30175}" type="pres">
      <dgm:prSet presAssocID="{DFBDE48E-9BAE-4DCE-A9ED-091D0F4E6894}" presName="childText" presStyleLbl="conFgAcc1" presStyleIdx="0" presStyleCnt="4">
        <dgm:presLayoutVars>
          <dgm:bulletEnabled val="1"/>
        </dgm:presLayoutVars>
      </dgm:prSet>
      <dgm:spPr/>
    </dgm:pt>
    <dgm:pt modelId="{D2B5D471-0594-4D77-89B2-8918C5F1A410}" type="pres">
      <dgm:prSet presAssocID="{73F164FA-C4BF-47D8-BFE0-B6D01B283CF5}" presName="spaceBetweenRectangles" presStyleCnt="0"/>
      <dgm:spPr/>
    </dgm:pt>
    <dgm:pt modelId="{97922FAE-105C-404C-A9DF-09681138300C}" type="pres">
      <dgm:prSet presAssocID="{AEBFC165-1B9A-465E-81A1-62B270CCEF6A}" presName="parentLin" presStyleCnt="0"/>
      <dgm:spPr/>
    </dgm:pt>
    <dgm:pt modelId="{6DE37D2D-98AC-4B2B-BD4D-4DA45BB38EE9}" type="pres">
      <dgm:prSet presAssocID="{AEBFC165-1B9A-465E-81A1-62B270CCEF6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C64D2CD-984E-4327-A19E-E0FC317C6C12}" type="pres">
      <dgm:prSet presAssocID="{AEBFC165-1B9A-465E-81A1-62B270CCEF6A}" presName="parentText" presStyleLbl="node1" presStyleIdx="1" presStyleCnt="4" custScaleX="1075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116A2-E31A-4378-852C-E3DD04246A78}" type="pres">
      <dgm:prSet presAssocID="{AEBFC165-1B9A-465E-81A1-62B270CCEF6A}" presName="negativeSpace" presStyleCnt="0"/>
      <dgm:spPr/>
    </dgm:pt>
    <dgm:pt modelId="{CC74F9AF-CCBA-41F2-B804-EC32A8129FB4}" type="pres">
      <dgm:prSet presAssocID="{AEBFC165-1B9A-465E-81A1-62B270CCEF6A}" presName="childText" presStyleLbl="conFgAcc1" presStyleIdx="1" presStyleCnt="4">
        <dgm:presLayoutVars>
          <dgm:bulletEnabled val="1"/>
        </dgm:presLayoutVars>
      </dgm:prSet>
      <dgm:spPr/>
    </dgm:pt>
    <dgm:pt modelId="{6A515FAE-5A20-43FD-8622-76C4AA468282}" type="pres">
      <dgm:prSet presAssocID="{2E1E2635-66A0-47A2-B1F5-988052726F96}" presName="spaceBetweenRectangles" presStyleCnt="0"/>
      <dgm:spPr/>
    </dgm:pt>
    <dgm:pt modelId="{4EFD4D4E-21D1-47E2-85AB-AB69B8BCD08C}" type="pres">
      <dgm:prSet presAssocID="{2868AA71-9468-4AD8-B6FE-3D8BAEF06EF3}" presName="parentLin" presStyleCnt="0"/>
      <dgm:spPr/>
    </dgm:pt>
    <dgm:pt modelId="{E64A2982-BF0B-4F94-8FD2-AA59D951EE5C}" type="pres">
      <dgm:prSet presAssocID="{2868AA71-9468-4AD8-B6FE-3D8BAEF06EF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19382A2-5E74-42DE-9E0C-392967B69157}" type="pres">
      <dgm:prSet presAssocID="{2868AA71-9468-4AD8-B6FE-3D8BAEF06EF3}" presName="parentText" presStyleLbl="node1" presStyleIdx="2" presStyleCnt="4" custScaleX="10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8262B-9386-408B-8342-C5EF53873C4A}" type="pres">
      <dgm:prSet presAssocID="{2868AA71-9468-4AD8-B6FE-3D8BAEF06EF3}" presName="negativeSpace" presStyleCnt="0"/>
      <dgm:spPr/>
    </dgm:pt>
    <dgm:pt modelId="{FF9C6861-14D1-4FB3-90DE-7E3110D82BD6}" type="pres">
      <dgm:prSet presAssocID="{2868AA71-9468-4AD8-B6FE-3D8BAEF06EF3}" presName="childText" presStyleLbl="conFgAcc1" presStyleIdx="2" presStyleCnt="4">
        <dgm:presLayoutVars>
          <dgm:bulletEnabled val="1"/>
        </dgm:presLayoutVars>
      </dgm:prSet>
      <dgm:spPr/>
    </dgm:pt>
    <dgm:pt modelId="{D95D26EA-28AC-4AE5-BECE-61F5E3F90F2D}" type="pres">
      <dgm:prSet presAssocID="{4EE1BC75-9B68-4F27-93E2-FE963EBA3530}" presName="spaceBetweenRectangles" presStyleCnt="0"/>
      <dgm:spPr/>
    </dgm:pt>
    <dgm:pt modelId="{050810C5-9BCF-45DC-A79F-1257C41C86B6}" type="pres">
      <dgm:prSet presAssocID="{203CCF3D-9E97-41D8-BCF5-5F9F4EC32EF9}" presName="parentLin" presStyleCnt="0"/>
      <dgm:spPr/>
    </dgm:pt>
    <dgm:pt modelId="{741A3F9F-5FC3-4E3A-90A2-BC5AF4DB4960}" type="pres">
      <dgm:prSet presAssocID="{203CCF3D-9E97-41D8-BCF5-5F9F4EC32EF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22CEF15-AEEC-40B6-8E1D-8818AAE1E3D5}" type="pres">
      <dgm:prSet presAssocID="{203CCF3D-9E97-41D8-BCF5-5F9F4EC32EF9}" presName="parentText" presStyleLbl="node1" presStyleIdx="3" presStyleCnt="4" custScaleX="1075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7C917-BAC9-4A59-BCB3-101B2C1E0A06}" type="pres">
      <dgm:prSet presAssocID="{203CCF3D-9E97-41D8-BCF5-5F9F4EC32EF9}" presName="negativeSpace" presStyleCnt="0"/>
      <dgm:spPr/>
    </dgm:pt>
    <dgm:pt modelId="{B09F3A5A-AE6C-4707-9F5A-ED91C33DC978}" type="pres">
      <dgm:prSet presAssocID="{203CCF3D-9E97-41D8-BCF5-5F9F4EC32EF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E1537B-2D6A-4779-A699-AD7B610C84A0}" srcId="{A48D6EAF-491A-426C-9E0B-25F9BBEAF666}" destId="{2868AA71-9468-4AD8-B6FE-3D8BAEF06EF3}" srcOrd="2" destOrd="0" parTransId="{593CC4D9-2D29-4ADA-92B5-9C1762C4B72B}" sibTransId="{4EE1BC75-9B68-4F27-93E2-FE963EBA3530}"/>
    <dgm:cxn modelId="{C3A289D0-F48B-47BB-B5C2-0DCE7965769B}" type="presOf" srcId="{A48D6EAF-491A-426C-9E0B-25F9BBEAF666}" destId="{83390EFE-AEB4-4D89-9B10-5841925E6D12}" srcOrd="0" destOrd="0" presId="urn:microsoft.com/office/officeart/2005/8/layout/list1"/>
    <dgm:cxn modelId="{966CEBAC-D11C-4114-9B53-6F52EE34B1D8}" type="presOf" srcId="{203CCF3D-9E97-41D8-BCF5-5F9F4EC32EF9}" destId="{022CEF15-AEEC-40B6-8E1D-8818AAE1E3D5}" srcOrd="1" destOrd="0" presId="urn:microsoft.com/office/officeart/2005/8/layout/list1"/>
    <dgm:cxn modelId="{6A6B1B7C-AF23-4F44-AE7D-1EC3D7D2E24E}" type="presOf" srcId="{2868AA71-9468-4AD8-B6FE-3D8BAEF06EF3}" destId="{219382A2-5E74-42DE-9E0C-392967B69157}" srcOrd="1" destOrd="0" presId="urn:microsoft.com/office/officeart/2005/8/layout/list1"/>
    <dgm:cxn modelId="{CF792F54-5F56-4385-8B91-2EB2E8E04718}" srcId="{A48D6EAF-491A-426C-9E0B-25F9BBEAF666}" destId="{DFBDE48E-9BAE-4DCE-A9ED-091D0F4E6894}" srcOrd="0" destOrd="0" parTransId="{A1B037CB-8B4D-4BF9-B5B2-5F0ABFD63A96}" sibTransId="{73F164FA-C4BF-47D8-BFE0-B6D01B283CF5}"/>
    <dgm:cxn modelId="{B5331A1A-44DC-47BF-B1D0-FE6A25AB6E83}" srcId="{A48D6EAF-491A-426C-9E0B-25F9BBEAF666}" destId="{AEBFC165-1B9A-465E-81A1-62B270CCEF6A}" srcOrd="1" destOrd="0" parTransId="{2D4BC519-D1AF-48D1-BF5B-EA994EABB493}" sibTransId="{2E1E2635-66A0-47A2-B1F5-988052726F96}"/>
    <dgm:cxn modelId="{95CAA07D-554C-434F-935F-F5886F3D32E7}" type="presOf" srcId="{DFBDE48E-9BAE-4DCE-A9ED-091D0F4E6894}" destId="{BB525917-2237-4C16-9A21-4BE01862805C}" srcOrd="1" destOrd="0" presId="urn:microsoft.com/office/officeart/2005/8/layout/list1"/>
    <dgm:cxn modelId="{E9067395-F96B-472D-B7E2-4E06C69A1126}" type="presOf" srcId="{2868AA71-9468-4AD8-B6FE-3D8BAEF06EF3}" destId="{E64A2982-BF0B-4F94-8FD2-AA59D951EE5C}" srcOrd="0" destOrd="0" presId="urn:microsoft.com/office/officeart/2005/8/layout/list1"/>
    <dgm:cxn modelId="{ED5B41F3-1620-4977-BD8C-4DEAE5D4AC18}" type="presOf" srcId="{DFBDE48E-9BAE-4DCE-A9ED-091D0F4E6894}" destId="{39E64BD1-5299-47F6-8720-620434B5A690}" srcOrd="0" destOrd="0" presId="urn:microsoft.com/office/officeart/2005/8/layout/list1"/>
    <dgm:cxn modelId="{38E5F522-267A-487C-A097-A3249882F38F}" type="presOf" srcId="{AEBFC165-1B9A-465E-81A1-62B270CCEF6A}" destId="{0C64D2CD-984E-4327-A19E-E0FC317C6C12}" srcOrd="1" destOrd="0" presId="urn:microsoft.com/office/officeart/2005/8/layout/list1"/>
    <dgm:cxn modelId="{2849686E-37A3-4879-8D33-2DEB5B14FB93}" type="presOf" srcId="{AEBFC165-1B9A-465E-81A1-62B270CCEF6A}" destId="{6DE37D2D-98AC-4B2B-BD4D-4DA45BB38EE9}" srcOrd="0" destOrd="0" presId="urn:microsoft.com/office/officeart/2005/8/layout/list1"/>
    <dgm:cxn modelId="{F0E5E569-2342-4089-8516-1596DE3B7F57}" srcId="{A48D6EAF-491A-426C-9E0B-25F9BBEAF666}" destId="{203CCF3D-9E97-41D8-BCF5-5F9F4EC32EF9}" srcOrd="3" destOrd="0" parTransId="{47175AA6-C696-4A49-B0D5-A1A0197D4570}" sibTransId="{A1E51914-EF37-462F-A457-8C7D49BEC316}"/>
    <dgm:cxn modelId="{5AA1D3C3-EC88-4C56-9F64-9582B952490B}" type="presOf" srcId="{203CCF3D-9E97-41D8-BCF5-5F9F4EC32EF9}" destId="{741A3F9F-5FC3-4E3A-90A2-BC5AF4DB4960}" srcOrd="0" destOrd="0" presId="urn:microsoft.com/office/officeart/2005/8/layout/list1"/>
    <dgm:cxn modelId="{F2A03532-BE72-4A4A-AE03-D1037D23783B}" type="presParOf" srcId="{83390EFE-AEB4-4D89-9B10-5841925E6D12}" destId="{0FFB89F2-AE90-4599-9F85-DB53FD65A13A}" srcOrd="0" destOrd="0" presId="urn:microsoft.com/office/officeart/2005/8/layout/list1"/>
    <dgm:cxn modelId="{01C1F99C-C873-4AFB-B000-07FAC554DFF4}" type="presParOf" srcId="{0FFB89F2-AE90-4599-9F85-DB53FD65A13A}" destId="{39E64BD1-5299-47F6-8720-620434B5A690}" srcOrd="0" destOrd="0" presId="urn:microsoft.com/office/officeart/2005/8/layout/list1"/>
    <dgm:cxn modelId="{AA05B785-45B3-43A1-A9AC-91DF6A41B8CC}" type="presParOf" srcId="{0FFB89F2-AE90-4599-9F85-DB53FD65A13A}" destId="{BB525917-2237-4C16-9A21-4BE01862805C}" srcOrd="1" destOrd="0" presId="urn:microsoft.com/office/officeart/2005/8/layout/list1"/>
    <dgm:cxn modelId="{AA7F5ECA-D6BA-4FF6-A2BF-99708A43F564}" type="presParOf" srcId="{83390EFE-AEB4-4D89-9B10-5841925E6D12}" destId="{A706AA68-BF3B-4BD7-8F1F-B1C594520A44}" srcOrd="1" destOrd="0" presId="urn:microsoft.com/office/officeart/2005/8/layout/list1"/>
    <dgm:cxn modelId="{D2A48443-0C6F-4B1E-B4D8-AF18A0594529}" type="presParOf" srcId="{83390EFE-AEB4-4D89-9B10-5841925E6D12}" destId="{3FB837A4-80C0-4E78-8E3F-B58C53D30175}" srcOrd="2" destOrd="0" presId="urn:microsoft.com/office/officeart/2005/8/layout/list1"/>
    <dgm:cxn modelId="{12628FE0-077A-4BB4-B065-0D3F5F09365B}" type="presParOf" srcId="{83390EFE-AEB4-4D89-9B10-5841925E6D12}" destId="{D2B5D471-0594-4D77-89B2-8918C5F1A410}" srcOrd="3" destOrd="0" presId="urn:microsoft.com/office/officeart/2005/8/layout/list1"/>
    <dgm:cxn modelId="{A1B6822C-0BCB-423C-AEE5-D038005DC169}" type="presParOf" srcId="{83390EFE-AEB4-4D89-9B10-5841925E6D12}" destId="{97922FAE-105C-404C-A9DF-09681138300C}" srcOrd="4" destOrd="0" presId="urn:microsoft.com/office/officeart/2005/8/layout/list1"/>
    <dgm:cxn modelId="{A2E7F496-432A-4E24-A0C9-62CB04E189D1}" type="presParOf" srcId="{97922FAE-105C-404C-A9DF-09681138300C}" destId="{6DE37D2D-98AC-4B2B-BD4D-4DA45BB38EE9}" srcOrd="0" destOrd="0" presId="urn:microsoft.com/office/officeart/2005/8/layout/list1"/>
    <dgm:cxn modelId="{68C99303-A5A8-459E-A46E-F62845438484}" type="presParOf" srcId="{97922FAE-105C-404C-A9DF-09681138300C}" destId="{0C64D2CD-984E-4327-A19E-E0FC317C6C12}" srcOrd="1" destOrd="0" presId="urn:microsoft.com/office/officeart/2005/8/layout/list1"/>
    <dgm:cxn modelId="{CEC7A3E7-0D6C-4716-9CB7-F2C4292FDAD0}" type="presParOf" srcId="{83390EFE-AEB4-4D89-9B10-5841925E6D12}" destId="{B3C116A2-E31A-4378-852C-E3DD04246A78}" srcOrd="5" destOrd="0" presId="urn:microsoft.com/office/officeart/2005/8/layout/list1"/>
    <dgm:cxn modelId="{262E2522-5944-4A83-9885-FE5EF65ADCC4}" type="presParOf" srcId="{83390EFE-AEB4-4D89-9B10-5841925E6D12}" destId="{CC74F9AF-CCBA-41F2-B804-EC32A8129FB4}" srcOrd="6" destOrd="0" presId="urn:microsoft.com/office/officeart/2005/8/layout/list1"/>
    <dgm:cxn modelId="{9FCE547C-2679-4E0C-9B49-F634D39EC8B4}" type="presParOf" srcId="{83390EFE-AEB4-4D89-9B10-5841925E6D12}" destId="{6A515FAE-5A20-43FD-8622-76C4AA468282}" srcOrd="7" destOrd="0" presId="urn:microsoft.com/office/officeart/2005/8/layout/list1"/>
    <dgm:cxn modelId="{446B2953-42A7-4881-A8A4-1F9B2C3B4023}" type="presParOf" srcId="{83390EFE-AEB4-4D89-9B10-5841925E6D12}" destId="{4EFD4D4E-21D1-47E2-85AB-AB69B8BCD08C}" srcOrd="8" destOrd="0" presId="urn:microsoft.com/office/officeart/2005/8/layout/list1"/>
    <dgm:cxn modelId="{22232399-378A-4EFC-BB13-4C73A4D12906}" type="presParOf" srcId="{4EFD4D4E-21D1-47E2-85AB-AB69B8BCD08C}" destId="{E64A2982-BF0B-4F94-8FD2-AA59D951EE5C}" srcOrd="0" destOrd="0" presId="urn:microsoft.com/office/officeart/2005/8/layout/list1"/>
    <dgm:cxn modelId="{2EFA82C6-8A85-42F7-9EB1-5E4DF16DF537}" type="presParOf" srcId="{4EFD4D4E-21D1-47E2-85AB-AB69B8BCD08C}" destId="{219382A2-5E74-42DE-9E0C-392967B69157}" srcOrd="1" destOrd="0" presId="urn:microsoft.com/office/officeart/2005/8/layout/list1"/>
    <dgm:cxn modelId="{927D8FAE-8CF7-4496-B998-2ECCFAD82F99}" type="presParOf" srcId="{83390EFE-AEB4-4D89-9B10-5841925E6D12}" destId="{0BC8262B-9386-408B-8342-C5EF53873C4A}" srcOrd="9" destOrd="0" presId="urn:microsoft.com/office/officeart/2005/8/layout/list1"/>
    <dgm:cxn modelId="{03D20700-A6CD-4CA1-AFB8-AEC993DFDA1A}" type="presParOf" srcId="{83390EFE-AEB4-4D89-9B10-5841925E6D12}" destId="{FF9C6861-14D1-4FB3-90DE-7E3110D82BD6}" srcOrd="10" destOrd="0" presId="urn:microsoft.com/office/officeart/2005/8/layout/list1"/>
    <dgm:cxn modelId="{D7CF3187-3118-4E9E-8F7E-80A9C627E79F}" type="presParOf" srcId="{83390EFE-AEB4-4D89-9B10-5841925E6D12}" destId="{D95D26EA-28AC-4AE5-BECE-61F5E3F90F2D}" srcOrd="11" destOrd="0" presId="urn:microsoft.com/office/officeart/2005/8/layout/list1"/>
    <dgm:cxn modelId="{33EF98CE-66E1-41AB-BE2C-96975D1AF019}" type="presParOf" srcId="{83390EFE-AEB4-4D89-9B10-5841925E6D12}" destId="{050810C5-9BCF-45DC-A79F-1257C41C86B6}" srcOrd="12" destOrd="0" presId="urn:microsoft.com/office/officeart/2005/8/layout/list1"/>
    <dgm:cxn modelId="{1B741B7E-4B78-406E-BEF1-B6BC92CD89E2}" type="presParOf" srcId="{050810C5-9BCF-45DC-A79F-1257C41C86B6}" destId="{741A3F9F-5FC3-4E3A-90A2-BC5AF4DB4960}" srcOrd="0" destOrd="0" presId="urn:microsoft.com/office/officeart/2005/8/layout/list1"/>
    <dgm:cxn modelId="{9CCDC74E-4D07-401E-9E56-4A7A91E8F390}" type="presParOf" srcId="{050810C5-9BCF-45DC-A79F-1257C41C86B6}" destId="{022CEF15-AEEC-40B6-8E1D-8818AAE1E3D5}" srcOrd="1" destOrd="0" presId="urn:microsoft.com/office/officeart/2005/8/layout/list1"/>
    <dgm:cxn modelId="{5A2B777A-7233-4105-8933-824AB6FDFB0D}" type="presParOf" srcId="{83390EFE-AEB4-4D89-9B10-5841925E6D12}" destId="{5A07C917-BAC9-4A59-BCB3-101B2C1E0A06}" srcOrd="13" destOrd="0" presId="urn:microsoft.com/office/officeart/2005/8/layout/list1"/>
    <dgm:cxn modelId="{E54417DB-0E61-423C-80F7-FB8D9E2A5C17}" type="presParOf" srcId="{83390EFE-AEB4-4D89-9B10-5841925E6D12}" destId="{B09F3A5A-AE6C-4707-9F5A-ED91C33DC9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D4A59-82A7-4C8C-9085-0D986A800D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A82D8-8C5F-4DAE-B761-540C3173766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проблемных вопросов применения обязательных требований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D8359D-127C-480F-9861-5AD5DD5972BB}" type="parTrans" cxnId="{4065A7F2-87DF-45E5-B55C-DCA93C95666B}">
      <dgm:prSet/>
      <dgm:spPr/>
      <dgm:t>
        <a:bodyPr/>
        <a:lstStyle/>
        <a:p>
          <a:endParaRPr lang="ru-RU"/>
        </a:p>
      </dgm:t>
    </dgm:pt>
    <dgm:pt modelId="{3612BF23-E6FE-40C6-A2F2-E26FF533FB4D}" type="sibTrans" cxnId="{4065A7F2-87DF-45E5-B55C-DCA93C95666B}">
      <dgm:prSet/>
      <dgm:spPr/>
      <dgm:t>
        <a:bodyPr/>
        <a:lstStyle/>
        <a:p>
          <a:endParaRPr lang="ru-RU"/>
        </a:p>
      </dgm:t>
    </dgm:pt>
    <dgm:pt modelId="{23D366AD-98FA-4155-AC08-10D068B0B88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Выработка оптимальных решений проблемных вопросов и их реализация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757B0F-4C6C-4DE9-9036-02D95FE8C6EC}" type="parTrans" cxnId="{CD866242-C172-4DE5-A22E-E8D697238531}">
      <dgm:prSet/>
      <dgm:spPr/>
      <dgm:t>
        <a:bodyPr/>
        <a:lstStyle/>
        <a:p>
          <a:endParaRPr lang="ru-RU"/>
        </a:p>
      </dgm:t>
    </dgm:pt>
    <dgm:pt modelId="{DDC87A71-5BDA-4D7C-9DAC-84E32AE9976A}" type="sibTrans" cxnId="{CD866242-C172-4DE5-A22E-E8D697238531}">
      <dgm:prSet/>
      <dgm:spPr/>
      <dgm:t>
        <a:bodyPr/>
        <a:lstStyle/>
        <a:p>
          <a:endParaRPr lang="ru-RU"/>
        </a:p>
      </dgm:t>
    </dgm:pt>
    <dgm:pt modelId="{DB23273A-5313-4571-BDD3-0E80A347F13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устаревших, и избыточных обязательных требований, внесение предложений по их устранению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036B7B-8EEB-47ED-9C93-EB8A1574D157}" type="parTrans" cxnId="{4D5D8CF2-B3EE-4416-86DC-D573D8C4C84D}">
      <dgm:prSet/>
      <dgm:spPr/>
      <dgm:t>
        <a:bodyPr/>
        <a:lstStyle/>
        <a:p>
          <a:endParaRPr lang="ru-RU"/>
        </a:p>
      </dgm:t>
    </dgm:pt>
    <dgm:pt modelId="{2A957F9D-FADD-4239-8D30-95D149CB318E}" type="sibTrans" cxnId="{4D5D8CF2-B3EE-4416-86DC-D573D8C4C84D}">
      <dgm:prSet/>
      <dgm:spPr/>
      <dgm:t>
        <a:bodyPr/>
        <a:lstStyle/>
        <a:p>
          <a:endParaRPr lang="ru-RU"/>
        </a:p>
      </dgm:t>
    </dgm:pt>
    <dgm:pt modelId="{EED8C458-DAB2-4AF3-8045-57BE4D9935E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предложений по совершенствованию законодательства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5529C3-0EAC-4443-8B44-60349656EF45}" type="parTrans" cxnId="{DFB40F22-28FB-4B36-BE32-C1E739D76ECC}">
      <dgm:prSet/>
      <dgm:spPr/>
      <dgm:t>
        <a:bodyPr/>
        <a:lstStyle/>
        <a:p>
          <a:endParaRPr lang="ru-RU"/>
        </a:p>
      </dgm:t>
    </dgm:pt>
    <dgm:pt modelId="{FC3F7528-CB73-4B8C-9C5A-D46F2B658EF8}" type="sibTrans" cxnId="{DFB40F22-28FB-4B36-BE32-C1E739D76ECC}">
      <dgm:prSet/>
      <dgm:spPr/>
      <dgm:t>
        <a:bodyPr/>
        <a:lstStyle/>
        <a:p>
          <a:endParaRPr lang="ru-RU"/>
        </a:p>
      </dgm:t>
    </dgm:pt>
    <dgm:pt modelId="{54F6D407-7F24-47FA-8999-98C9AAB21F4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типичных нарушений и подготовка предложений по реализации профилактических мероприятий</a:t>
          </a:r>
          <a:endParaRPr lang="ru-RU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7BD716-AD1C-4046-8659-CD290DBEF71A}" type="parTrans" cxnId="{23FFF3D8-178D-48CE-AC35-302AF15CA6FC}">
      <dgm:prSet/>
      <dgm:spPr/>
      <dgm:t>
        <a:bodyPr/>
        <a:lstStyle/>
        <a:p>
          <a:endParaRPr lang="ru-RU"/>
        </a:p>
      </dgm:t>
    </dgm:pt>
    <dgm:pt modelId="{133F1DCE-C820-4918-9453-5E8CF91C767C}" type="sibTrans" cxnId="{23FFF3D8-178D-48CE-AC35-302AF15CA6FC}">
      <dgm:prSet/>
      <dgm:spPr/>
      <dgm:t>
        <a:bodyPr/>
        <a:lstStyle/>
        <a:p>
          <a:endParaRPr lang="ru-RU"/>
        </a:p>
      </dgm:t>
    </dgm:pt>
    <dgm:pt modelId="{5B65820E-2CA3-40FE-857E-E63A6A9219CD}" type="pres">
      <dgm:prSet presAssocID="{F95D4A59-82A7-4C8C-9085-0D986A800D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781E11-0EAE-4E1B-930F-500D447E2412}" type="pres">
      <dgm:prSet presAssocID="{F97A82D8-8C5F-4DAE-B761-540C31737666}" presName="parentLin" presStyleCnt="0"/>
      <dgm:spPr/>
    </dgm:pt>
    <dgm:pt modelId="{AB2FB805-28CE-4AA9-919F-91CFAC02A4DF}" type="pres">
      <dgm:prSet presAssocID="{F97A82D8-8C5F-4DAE-B761-540C3173766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88F3B68-BDE0-4CB8-B868-A699593927E5}" type="pres">
      <dgm:prSet presAssocID="{F97A82D8-8C5F-4DAE-B761-540C317376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BB995-A711-4B70-B50F-526CF2F5DD3C}" type="pres">
      <dgm:prSet presAssocID="{F97A82D8-8C5F-4DAE-B761-540C31737666}" presName="negativeSpace" presStyleCnt="0"/>
      <dgm:spPr/>
    </dgm:pt>
    <dgm:pt modelId="{50A55257-2AF5-4554-A184-9615E0F32576}" type="pres">
      <dgm:prSet presAssocID="{F97A82D8-8C5F-4DAE-B761-540C31737666}" presName="childText" presStyleLbl="conFgAcc1" presStyleIdx="0" presStyleCnt="5">
        <dgm:presLayoutVars>
          <dgm:bulletEnabled val="1"/>
        </dgm:presLayoutVars>
      </dgm:prSet>
      <dgm:spPr/>
    </dgm:pt>
    <dgm:pt modelId="{3FD72DA8-6ACC-43FE-9283-D1D97329E0B6}" type="pres">
      <dgm:prSet presAssocID="{3612BF23-E6FE-40C6-A2F2-E26FF533FB4D}" presName="spaceBetweenRectangles" presStyleCnt="0"/>
      <dgm:spPr/>
    </dgm:pt>
    <dgm:pt modelId="{C7C9F592-FC86-40F3-8419-ADF300E034C3}" type="pres">
      <dgm:prSet presAssocID="{23D366AD-98FA-4155-AC08-10D068B0B88F}" presName="parentLin" presStyleCnt="0"/>
      <dgm:spPr/>
    </dgm:pt>
    <dgm:pt modelId="{C8162F64-7038-4FE3-893B-3635074D7DD0}" type="pres">
      <dgm:prSet presAssocID="{23D366AD-98FA-4155-AC08-10D068B0B88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B5F5F81-1F77-40A2-8A5B-D24672B20ACD}" type="pres">
      <dgm:prSet presAssocID="{23D366AD-98FA-4155-AC08-10D068B0B88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0AFA2-3686-4C24-915F-8FD1448C5AE0}" type="pres">
      <dgm:prSet presAssocID="{23D366AD-98FA-4155-AC08-10D068B0B88F}" presName="negativeSpace" presStyleCnt="0"/>
      <dgm:spPr/>
    </dgm:pt>
    <dgm:pt modelId="{3A1E3EF1-89AD-47B5-BABB-DB9DD5DEA4BF}" type="pres">
      <dgm:prSet presAssocID="{23D366AD-98FA-4155-AC08-10D068B0B88F}" presName="childText" presStyleLbl="conFgAcc1" presStyleIdx="1" presStyleCnt="5">
        <dgm:presLayoutVars>
          <dgm:bulletEnabled val="1"/>
        </dgm:presLayoutVars>
      </dgm:prSet>
      <dgm:spPr/>
    </dgm:pt>
    <dgm:pt modelId="{FAB7291B-1F10-4884-8838-63F8157BFCEA}" type="pres">
      <dgm:prSet presAssocID="{DDC87A71-5BDA-4D7C-9DAC-84E32AE9976A}" presName="spaceBetweenRectangles" presStyleCnt="0"/>
      <dgm:spPr/>
    </dgm:pt>
    <dgm:pt modelId="{0E512AA6-C11A-4997-A98E-BF4D50AF06CA}" type="pres">
      <dgm:prSet presAssocID="{DB23273A-5313-4571-BDD3-0E80A347F136}" presName="parentLin" presStyleCnt="0"/>
      <dgm:spPr/>
    </dgm:pt>
    <dgm:pt modelId="{8ED64869-86C6-45CB-BB37-D61469B076B2}" type="pres">
      <dgm:prSet presAssocID="{DB23273A-5313-4571-BDD3-0E80A347F13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F80589C-9433-4733-84BE-C1DA25254E7E}" type="pres">
      <dgm:prSet presAssocID="{DB23273A-5313-4571-BDD3-0E80A347F1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B94D1-D039-496A-BECB-CA11E4DC7CA1}" type="pres">
      <dgm:prSet presAssocID="{DB23273A-5313-4571-BDD3-0E80A347F136}" presName="negativeSpace" presStyleCnt="0"/>
      <dgm:spPr/>
    </dgm:pt>
    <dgm:pt modelId="{5B20DA1C-1C1B-4C2D-8028-19FE66873B45}" type="pres">
      <dgm:prSet presAssocID="{DB23273A-5313-4571-BDD3-0E80A347F136}" presName="childText" presStyleLbl="conFgAcc1" presStyleIdx="2" presStyleCnt="5">
        <dgm:presLayoutVars>
          <dgm:bulletEnabled val="1"/>
        </dgm:presLayoutVars>
      </dgm:prSet>
      <dgm:spPr/>
    </dgm:pt>
    <dgm:pt modelId="{56CA9BD8-5BE3-49DA-85DB-4A9CD80B77AF}" type="pres">
      <dgm:prSet presAssocID="{2A957F9D-FADD-4239-8D30-95D149CB318E}" presName="spaceBetweenRectangles" presStyleCnt="0"/>
      <dgm:spPr/>
    </dgm:pt>
    <dgm:pt modelId="{349439E0-63CC-47F6-A8A3-2CC15A764DF8}" type="pres">
      <dgm:prSet presAssocID="{EED8C458-DAB2-4AF3-8045-57BE4D9935E6}" presName="parentLin" presStyleCnt="0"/>
      <dgm:spPr/>
    </dgm:pt>
    <dgm:pt modelId="{28BEEBC9-5A29-4EB2-9A61-7B4094F89CCF}" type="pres">
      <dgm:prSet presAssocID="{EED8C458-DAB2-4AF3-8045-57BE4D9935E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DA0527D-9B0D-4607-87DD-038D650BDC49}" type="pres">
      <dgm:prSet presAssocID="{EED8C458-DAB2-4AF3-8045-57BE4D9935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4D3CC-C725-41BE-A579-295F956926B0}" type="pres">
      <dgm:prSet presAssocID="{EED8C458-DAB2-4AF3-8045-57BE4D9935E6}" presName="negativeSpace" presStyleCnt="0"/>
      <dgm:spPr/>
    </dgm:pt>
    <dgm:pt modelId="{E09C0DC5-8D32-4B4A-9977-3BD2945EEAF3}" type="pres">
      <dgm:prSet presAssocID="{EED8C458-DAB2-4AF3-8045-57BE4D9935E6}" presName="childText" presStyleLbl="conFgAcc1" presStyleIdx="3" presStyleCnt="5">
        <dgm:presLayoutVars>
          <dgm:bulletEnabled val="1"/>
        </dgm:presLayoutVars>
      </dgm:prSet>
      <dgm:spPr/>
    </dgm:pt>
    <dgm:pt modelId="{D5927BC0-7C9F-4D3A-A6C1-BB5A79360996}" type="pres">
      <dgm:prSet presAssocID="{FC3F7528-CB73-4B8C-9C5A-D46F2B658EF8}" presName="spaceBetweenRectangles" presStyleCnt="0"/>
      <dgm:spPr/>
    </dgm:pt>
    <dgm:pt modelId="{6C39A740-9C35-4BC6-AF48-B30B441B1825}" type="pres">
      <dgm:prSet presAssocID="{54F6D407-7F24-47FA-8999-98C9AAB21F40}" presName="parentLin" presStyleCnt="0"/>
      <dgm:spPr/>
    </dgm:pt>
    <dgm:pt modelId="{A9775A9A-8938-45F5-8426-30B9BD466AC9}" type="pres">
      <dgm:prSet presAssocID="{54F6D407-7F24-47FA-8999-98C9AAB21F40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759D80C-FF39-4016-906E-017E1D165082}" type="pres">
      <dgm:prSet presAssocID="{54F6D407-7F24-47FA-8999-98C9AAB21F4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D331B-CAC0-44BF-BDEE-24D1DF991A95}" type="pres">
      <dgm:prSet presAssocID="{54F6D407-7F24-47FA-8999-98C9AAB21F40}" presName="negativeSpace" presStyleCnt="0"/>
      <dgm:spPr/>
    </dgm:pt>
    <dgm:pt modelId="{91CB866A-225F-43C6-9E87-3D008BF21BBE}" type="pres">
      <dgm:prSet presAssocID="{54F6D407-7F24-47FA-8999-98C9AAB21F4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8EB0C0-4497-4534-AFC0-F6A504D7DC35}" type="presOf" srcId="{54F6D407-7F24-47FA-8999-98C9AAB21F40}" destId="{E759D80C-FF39-4016-906E-017E1D165082}" srcOrd="1" destOrd="0" presId="urn:microsoft.com/office/officeart/2005/8/layout/list1"/>
    <dgm:cxn modelId="{23FFF3D8-178D-48CE-AC35-302AF15CA6FC}" srcId="{F95D4A59-82A7-4C8C-9085-0D986A800DA6}" destId="{54F6D407-7F24-47FA-8999-98C9AAB21F40}" srcOrd="4" destOrd="0" parTransId="{997BD716-AD1C-4046-8659-CD290DBEF71A}" sibTransId="{133F1DCE-C820-4918-9453-5E8CF91C767C}"/>
    <dgm:cxn modelId="{33C75531-1378-4B79-9CFD-7C900362CEC2}" type="presOf" srcId="{54F6D407-7F24-47FA-8999-98C9AAB21F40}" destId="{A9775A9A-8938-45F5-8426-30B9BD466AC9}" srcOrd="0" destOrd="0" presId="urn:microsoft.com/office/officeart/2005/8/layout/list1"/>
    <dgm:cxn modelId="{63AD948D-134F-40D1-8177-EC9F0AC53546}" type="presOf" srcId="{23D366AD-98FA-4155-AC08-10D068B0B88F}" destId="{4B5F5F81-1F77-40A2-8A5B-D24672B20ACD}" srcOrd="1" destOrd="0" presId="urn:microsoft.com/office/officeart/2005/8/layout/list1"/>
    <dgm:cxn modelId="{CA764325-835C-4E51-9C0B-AD4F37BBD22D}" type="presOf" srcId="{DB23273A-5313-4571-BDD3-0E80A347F136}" destId="{8ED64869-86C6-45CB-BB37-D61469B076B2}" srcOrd="0" destOrd="0" presId="urn:microsoft.com/office/officeart/2005/8/layout/list1"/>
    <dgm:cxn modelId="{4065A7F2-87DF-45E5-B55C-DCA93C95666B}" srcId="{F95D4A59-82A7-4C8C-9085-0D986A800DA6}" destId="{F97A82D8-8C5F-4DAE-B761-540C31737666}" srcOrd="0" destOrd="0" parTransId="{7DD8359D-127C-480F-9861-5AD5DD5972BB}" sibTransId="{3612BF23-E6FE-40C6-A2F2-E26FF533FB4D}"/>
    <dgm:cxn modelId="{BFF32E9A-0D87-4657-8F04-4F3CA6EFEC6F}" type="presOf" srcId="{EED8C458-DAB2-4AF3-8045-57BE4D9935E6}" destId="{28BEEBC9-5A29-4EB2-9A61-7B4094F89CCF}" srcOrd="0" destOrd="0" presId="urn:microsoft.com/office/officeart/2005/8/layout/list1"/>
    <dgm:cxn modelId="{84F37160-0A43-4D02-9FCF-F26720A0920B}" type="presOf" srcId="{23D366AD-98FA-4155-AC08-10D068B0B88F}" destId="{C8162F64-7038-4FE3-893B-3635074D7DD0}" srcOrd="0" destOrd="0" presId="urn:microsoft.com/office/officeart/2005/8/layout/list1"/>
    <dgm:cxn modelId="{2406E3D2-E6BB-4294-9C51-FBED587C6911}" type="presOf" srcId="{F97A82D8-8C5F-4DAE-B761-540C31737666}" destId="{AB2FB805-28CE-4AA9-919F-91CFAC02A4DF}" srcOrd="0" destOrd="0" presId="urn:microsoft.com/office/officeart/2005/8/layout/list1"/>
    <dgm:cxn modelId="{F80B04EE-9686-4C1D-9635-2A76FB4AC462}" type="presOf" srcId="{EED8C458-DAB2-4AF3-8045-57BE4D9935E6}" destId="{3DA0527D-9B0D-4607-87DD-038D650BDC49}" srcOrd="1" destOrd="0" presId="urn:microsoft.com/office/officeart/2005/8/layout/list1"/>
    <dgm:cxn modelId="{1EBEDAFC-DE7E-41E6-B3EC-0C6EACBEF6E9}" type="presOf" srcId="{F97A82D8-8C5F-4DAE-B761-540C31737666}" destId="{488F3B68-BDE0-4CB8-B868-A699593927E5}" srcOrd="1" destOrd="0" presId="urn:microsoft.com/office/officeart/2005/8/layout/list1"/>
    <dgm:cxn modelId="{CD866242-C172-4DE5-A22E-E8D697238531}" srcId="{F95D4A59-82A7-4C8C-9085-0D986A800DA6}" destId="{23D366AD-98FA-4155-AC08-10D068B0B88F}" srcOrd="1" destOrd="0" parTransId="{57757B0F-4C6C-4DE9-9036-02D95FE8C6EC}" sibTransId="{DDC87A71-5BDA-4D7C-9DAC-84E32AE9976A}"/>
    <dgm:cxn modelId="{9CEDEF30-E69F-46F6-9368-E014A90A89E3}" type="presOf" srcId="{DB23273A-5313-4571-BDD3-0E80A347F136}" destId="{3F80589C-9433-4733-84BE-C1DA25254E7E}" srcOrd="1" destOrd="0" presId="urn:microsoft.com/office/officeart/2005/8/layout/list1"/>
    <dgm:cxn modelId="{4D5D8CF2-B3EE-4416-86DC-D573D8C4C84D}" srcId="{F95D4A59-82A7-4C8C-9085-0D986A800DA6}" destId="{DB23273A-5313-4571-BDD3-0E80A347F136}" srcOrd="2" destOrd="0" parTransId="{61036B7B-8EEB-47ED-9C93-EB8A1574D157}" sibTransId="{2A957F9D-FADD-4239-8D30-95D149CB318E}"/>
    <dgm:cxn modelId="{DFB40F22-28FB-4B36-BE32-C1E739D76ECC}" srcId="{F95D4A59-82A7-4C8C-9085-0D986A800DA6}" destId="{EED8C458-DAB2-4AF3-8045-57BE4D9935E6}" srcOrd="3" destOrd="0" parTransId="{635529C3-0EAC-4443-8B44-60349656EF45}" sibTransId="{FC3F7528-CB73-4B8C-9C5A-D46F2B658EF8}"/>
    <dgm:cxn modelId="{720BD61A-105B-486A-AF96-CBD44124FB12}" type="presOf" srcId="{F95D4A59-82A7-4C8C-9085-0D986A800DA6}" destId="{5B65820E-2CA3-40FE-857E-E63A6A9219CD}" srcOrd="0" destOrd="0" presId="urn:microsoft.com/office/officeart/2005/8/layout/list1"/>
    <dgm:cxn modelId="{41EB8B6D-7E00-442E-B885-F28EAD110C30}" type="presParOf" srcId="{5B65820E-2CA3-40FE-857E-E63A6A9219CD}" destId="{C8781E11-0EAE-4E1B-930F-500D447E2412}" srcOrd="0" destOrd="0" presId="urn:microsoft.com/office/officeart/2005/8/layout/list1"/>
    <dgm:cxn modelId="{E9B6BE9E-5722-4C43-B626-3D4DB1C62389}" type="presParOf" srcId="{C8781E11-0EAE-4E1B-930F-500D447E2412}" destId="{AB2FB805-28CE-4AA9-919F-91CFAC02A4DF}" srcOrd="0" destOrd="0" presId="urn:microsoft.com/office/officeart/2005/8/layout/list1"/>
    <dgm:cxn modelId="{1EC83213-15CD-46A4-A96E-E639339C80EE}" type="presParOf" srcId="{C8781E11-0EAE-4E1B-930F-500D447E2412}" destId="{488F3B68-BDE0-4CB8-B868-A699593927E5}" srcOrd="1" destOrd="0" presId="urn:microsoft.com/office/officeart/2005/8/layout/list1"/>
    <dgm:cxn modelId="{9F324EC6-A9C1-45BD-97ED-383233CCF549}" type="presParOf" srcId="{5B65820E-2CA3-40FE-857E-E63A6A9219CD}" destId="{BE8BB995-A711-4B70-B50F-526CF2F5DD3C}" srcOrd="1" destOrd="0" presId="urn:microsoft.com/office/officeart/2005/8/layout/list1"/>
    <dgm:cxn modelId="{90689C44-CF2B-44F3-B317-A5DF4262C485}" type="presParOf" srcId="{5B65820E-2CA3-40FE-857E-E63A6A9219CD}" destId="{50A55257-2AF5-4554-A184-9615E0F32576}" srcOrd="2" destOrd="0" presId="urn:microsoft.com/office/officeart/2005/8/layout/list1"/>
    <dgm:cxn modelId="{ECDA6A78-502C-4856-A0A0-7FEE78F56684}" type="presParOf" srcId="{5B65820E-2CA3-40FE-857E-E63A6A9219CD}" destId="{3FD72DA8-6ACC-43FE-9283-D1D97329E0B6}" srcOrd="3" destOrd="0" presId="urn:microsoft.com/office/officeart/2005/8/layout/list1"/>
    <dgm:cxn modelId="{3631D353-E046-40B5-B2E6-8D519698BF4C}" type="presParOf" srcId="{5B65820E-2CA3-40FE-857E-E63A6A9219CD}" destId="{C7C9F592-FC86-40F3-8419-ADF300E034C3}" srcOrd="4" destOrd="0" presId="urn:microsoft.com/office/officeart/2005/8/layout/list1"/>
    <dgm:cxn modelId="{4C32FEE3-12E3-44DE-B054-4CB3D9072EDE}" type="presParOf" srcId="{C7C9F592-FC86-40F3-8419-ADF300E034C3}" destId="{C8162F64-7038-4FE3-893B-3635074D7DD0}" srcOrd="0" destOrd="0" presId="urn:microsoft.com/office/officeart/2005/8/layout/list1"/>
    <dgm:cxn modelId="{25B0212A-6DF2-4B0A-842E-D303389153E3}" type="presParOf" srcId="{C7C9F592-FC86-40F3-8419-ADF300E034C3}" destId="{4B5F5F81-1F77-40A2-8A5B-D24672B20ACD}" srcOrd="1" destOrd="0" presId="urn:microsoft.com/office/officeart/2005/8/layout/list1"/>
    <dgm:cxn modelId="{4BB6D1AD-4021-4D30-AEEC-09C6A5647483}" type="presParOf" srcId="{5B65820E-2CA3-40FE-857E-E63A6A9219CD}" destId="{54C0AFA2-3686-4C24-915F-8FD1448C5AE0}" srcOrd="5" destOrd="0" presId="urn:microsoft.com/office/officeart/2005/8/layout/list1"/>
    <dgm:cxn modelId="{81535E95-A825-40B4-AD4D-BA42BD779F26}" type="presParOf" srcId="{5B65820E-2CA3-40FE-857E-E63A6A9219CD}" destId="{3A1E3EF1-89AD-47B5-BABB-DB9DD5DEA4BF}" srcOrd="6" destOrd="0" presId="urn:microsoft.com/office/officeart/2005/8/layout/list1"/>
    <dgm:cxn modelId="{DACB5298-2E14-46B7-86EA-379F7A71B128}" type="presParOf" srcId="{5B65820E-2CA3-40FE-857E-E63A6A9219CD}" destId="{FAB7291B-1F10-4884-8838-63F8157BFCEA}" srcOrd="7" destOrd="0" presId="urn:microsoft.com/office/officeart/2005/8/layout/list1"/>
    <dgm:cxn modelId="{0C5B615C-3814-40E1-B288-085B49CBD3FC}" type="presParOf" srcId="{5B65820E-2CA3-40FE-857E-E63A6A9219CD}" destId="{0E512AA6-C11A-4997-A98E-BF4D50AF06CA}" srcOrd="8" destOrd="0" presId="urn:microsoft.com/office/officeart/2005/8/layout/list1"/>
    <dgm:cxn modelId="{6CDE969E-F6D9-46E6-A7C6-294980598A67}" type="presParOf" srcId="{0E512AA6-C11A-4997-A98E-BF4D50AF06CA}" destId="{8ED64869-86C6-45CB-BB37-D61469B076B2}" srcOrd="0" destOrd="0" presId="urn:microsoft.com/office/officeart/2005/8/layout/list1"/>
    <dgm:cxn modelId="{B487EE1D-557C-4C18-A65E-E63179CB7CF1}" type="presParOf" srcId="{0E512AA6-C11A-4997-A98E-BF4D50AF06CA}" destId="{3F80589C-9433-4733-84BE-C1DA25254E7E}" srcOrd="1" destOrd="0" presId="urn:microsoft.com/office/officeart/2005/8/layout/list1"/>
    <dgm:cxn modelId="{4E3315B7-FA9C-442C-9036-49927FFB2A38}" type="presParOf" srcId="{5B65820E-2CA3-40FE-857E-E63A6A9219CD}" destId="{CC5B94D1-D039-496A-BECB-CA11E4DC7CA1}" srcOrd="9" destOrd="0" presId="urn:microsoft.com/office/officeart/2005/8/layout/list1"/>
    <dgm:cxn modelId="{D43BAAEB-A595-4D20-9260-D24A96D7B04A}" type="presParOf" srcId="{5B65820E-2CA3-40FE-857E-E63A6A9219CD}" destId="{5B20DA1C-1C1B-4C2D-8028-19FE66873B45}" srcOrd="10" destOrd="0" presId="urn:microsoft.com/office/officeart/2005/8/layout/list1"/>
    <dgm:cxn modelId="{8281D00E-C48E-4502-A071-B6B4F8041B8D}" type="presParOf" srcId="{5B65820E-2CA3-40FE-857E-E63A6A9219CD}" destId="{56CA9BD8-5BE3-49DA-85DB-4A9CD80B77AF}" srcOrd="11" destOrd="0" presId="urn:microsoft.com/office/officeart/2005/8/layout/list1"/>
    <dgm:cxn modelId="{449A96EE-4117-4728-9FC3-755E312B602F}" type="presParOf" srcId="{5B65820E-2CA3-40FE-857E-E63A6A9219CD}" destId="{349439E0-63CC-47F6-A8A3-2CC15A764DF8}" srcOrd="12" destOrd="0" presId="urn:microsoft.com/office/officeart/2005/8/layout/list1"/>
    <dgm:cxn modelId="{62A6A671-EB69-4126-A2AF-A3861D49CB51}" type="presParOf" srcId="{349439E0-63CC-47F6-A8A3-2CC15A764DF8}" destId="{28BEEBC9-5A29-4EB2-9A61-7B4094F89CCF}" srcOrd="0" destOrd="0" presId="urn:microsoft.com/office/officeart/2005/8/layout/list1"/>
    <dgm:cxn modelId="{236D4A7C-8D94-4313-9BF3-92F88A94A9EE}" type="presParOf" srcId="{349439E0-63CC-47F6-A8A3-2CC15A764DF8}" destId="{3DA0527D-9B0D-4607-87DD-038D650BDC49}" srcOrd="1" destOrd="0" presId="urn:microsoft.com/office/officeart/2005/8/layout/list1"/>
    <dgm:cxn modelId="{E393F86D-9818-4268-8F7D-FF7B193275AA}" type="presParOf" srcId="{5B65820E-2CA3-40FE-857E-E63A6A9219CD}" destId="{B314D3CC-C725-41BE-A579-295F956926B0}" srcOrd="13" destOrd="0" presId="urn:microsoft.com/office/officeart/2005/8/layout/list1"/>
    <dgm:cxn modelId="{9F89A8AD-A940-4DF2-8FA9-843C6A8CFC1C}" type="presParOf" srcId="{5B65820E-2CA3-40FE-857E-E63A6A9219CD}" destId="{E09C0DC5-8D32-4B4A-9977-3BD2945EEAF3}" srcOrd="14" destOrd="0" presId="urn:microsoft.com/office/officeart/2005/8/layout/list1"/>
    <dgm:cxn modelId="{4FB7325A-EF7C-4F94-8473-B2ACE885F21C}" type="presParOf" srcId="{5B65820E-2CA3-40FE-857E-E63A6A9219CD}" destId="{D5927BC0-7C9F-4D3A-A6C1-BB5A79360996}" srcOrd="15" destOrd="0" presId="urn:microsoft.com/office/officeart/2005/8/layout/list1"/>
    <dgm:cxn modelId="{EA7F0200-147B-4F49-B054-6465A78C4E8E}" type="presParOf" srcId="{5B65820E-2CA3-40FE-857E-E63A6A9219CD}" destId="{6C39A740-9C35-4BC6-AF48-B30B441B1825}" srcOrd="16" destOrd="0" presId="urn:microsoft.com/office/officeart/2005/8/layout/list1"/>
    <dgm:cxn modelId="{59C38824-D944-4DC7-AEAC-77D78A27B4A8}" type="presParOf" srcId="{6C39A740-9C35-4BC6-AF48-B30B441B1825}" destId="{A9775A9A-8938-45F5-8426-30B9BD466AC9}" srcOrd="0" destOrd="0" presId="urn:microsoft.com/office/officeart/2005/8/layout/list1"/>
    <dgm:cxn modelId="{6FA63164-F281-4E66-B906-4F28F755AC10}" type="presParOf" srcId="{6C39A740-9C35-4BC6-AF48-B30B441B1825}" destId="{E759D80C-FF39-4016-906E-017E1D165082}" srcOrd="1" destOrd="0" presId="urn:microsoft.com/office/officeart/2005/8/layout/list1"/>
    <dgm:cxn modelId="{E76528D1-F6CA-4EAA-ACA2-42E0CB3098FA}" type="presParOf" srcId="{5B65820E-2CA3-40FE-857E-E63A6A9219CD}" destId="{339D331B-CAC0-44BF-BDEE-24D1DF991A95}" srcOrd="17" destOrd="0" presId="urn:microsoft.com/office/officeart/2005/8/layout/list1"/>
    <dgm:cxn modelId="{DCAC5188-C1AF-4767-AE6A-8BAB2573FC7C}" type="presParOf" srcId="{5B65820E-2CA3-40FE-857E-E63A6A9219CD}" destId="{91CB866A-225F-43C6-9E87-3D008BF21B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63B3E-1AF3-44E1-8390-D550797A02C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08B7D9-8B0B-4FE5-BF7A-EC1E8B11F5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7090D7-678C-4560-B888-4209B841C04D}" type="parTrans" cxnId="{B8F0888F-F7A6-4623-B165-67C92763F684}">
      <dgm:prSet/>
      <dgm:spPr/>
      <dgm:t>
        <a:bodyPr/>
        <a:lstStyle/>
        <a:p>
          <a:endParaRPr lang="ru-RU"/>
        </a:p>
      </dgm:t>
    </dgm:pt>
    <dgm:pt modelId="{4475D55C-7BD8-441E-A695-2395D846336A}" type="sibTrans" cxnId="{B8F0888F-F7A6-4623-B165-67C92763F684}">
      <dgm:prSet/>
      <dgm:spPr/>
      <dgm:t>
        <a:bodyPr/>
        <a:lstStyle/>
        <a:p>
          <a:endParaRPr lang="ru-RU"/>
        </a:p>
      </dgm:t>
    </dgm:pt>
    <dgm:pt modelId="{17841684-46B8-4A8D-9797-5957A39FC03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Средняя:</a:t>
          </a:r>
        </a:p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приютов</a:t>
          </a:r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AC2659-9387-49A0-9F3D-9694F3315578}" type="parTrans" cxnId="{FF9A7BE3-2422-42C3-923A-51C762E2CA2C}">
      <dgm:prSet/>
      <dgm:spPr/>
      <dgm:t>
        <a:bodyPr/>
        <a:lstStyle/>
        <a:p>
          <a:endParaRPr lang="ru-RU"/>
        </a:p>
      </dgm:t>
    </dgm:pt>
    <dgm:pt modelId="{DC5BCD42-1E28-43B8-A71D-7AD539ABE534}" type="sibTrans" cxnId="{FF9A7BE3-2422-42C3-923A-51C762E2CA2C}">
      <dgm:prSet/>
      <dgm:spPr/>
      <dgm:t>
        <a:bodyPr/>
        <a:lstStyle/>
        <a:p>
          <a:endParaRPr lang="ru-RU"/>
        </a:p>
      </dgm:t>
    </dgm:pt>
    <dgm:pt modelId="{BC3152F7-CAD6-458B-944C-C1358826322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Умеренная:</a:t>
          </a:r>
        </a:p>
        <a:p>
          <a:r>
            <a:rPr lang="ru-RU" sz="2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 приютов</a:t>
          </a:r>
          <a:r>
            <a:rPr lang="ru-RU" sz="24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</a:p>
        <a:p>
          <a:r>
            <a:rPr lang="ru-RU" sz="2400" b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ru-RU" sz="2400" b="1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отловщика</a:t>
          </a:r>
          <a:endParaRPr lang="ru-RU" sz="24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55F4DA-725E-42D3-95C6-BAE6D5498F64}" type="parTrans" cxnId="{7DB50B4F-91FD-428B-9114-CD20FEB81DA6}">
      <dgm:prSet/>
      <dgm:spPr/>
      <dgm:t>
        <a:bodyPr/>
        <a:lstStyle/>
        <a:p>
          <a:endParaRPr lang="ru-RU"/>
        </a:p>
      </dgm:t>
    </dgm:pt>
    <dgm:pt modelId="{FAAEDD29-4C98-47ED-848C-CE43A72B8B64}" type="sibTrans" cxnId="{7DB50B4F-91FD-428B-9114-CD20FEB81DA6}">
      <dgm:prSet/>
      <dgm:spPr/>
      <dgm:t>
        <a:bodyPr/>
        <a:lstStyle/>
        <a:p>
          <a:endParaRPr lang="ru-RU"/>
        </a:p>
      </dgm:t>
    </dgm:pt>
    <dgm:pt modelId="{310682F0-EF4C-4527-B857-F1E6FE2199FD}" type="pres">
      <dgm:prSet presAssocID="{A7D63B3E-1AF3-44E1-8390-D550797A02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1F553-B696-4DEF-A143-078031AEFF25}" type="pres">
      <dgm:prSet presAssocID="{D508B7D9-8B0B-4FE5-BF7A-EC1E8B11F583}" presName="roof" presStyleLbl="dkBgShp" presStyleIdx="0" presStyleCnt="2" custScaleY="65885" custLinFactNeighborY="-1812"/>
      <dgm:spPr/>
      <dgm:t>
        <a:bodyPr/>
        <a:lstStyle/>
        <a:p>
          <a:endParaRPr lang="ru-RU"/>
        </a:p>
      </dgm:t>
    </dgm:pt>
    <dgm:pt modelId="{5F0763EA-CD68-4100-A23D-67DAF446B9F6}" type="pres">
      <dgm:prSet presAssocID="{D508B7D9-8B0B-4FE5-BF7A-EC1E8B11F583}" presName="pillars" presStyleCnt="0"/>
      <dgm:spPr/>
    </dgm:pt>
    <dgm:pt modelId="{49662ACA-A3AC-4AFB-A7B8-1C950A929ED0}" type="pres">
      <dgm:prSet presAssocID="{D508B7D9-8B0B-4FE5-BF7A-EC1E8B11F58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DFD2E-B096-477B-8262-EBE803E5D2F0}" type="pres">
      <dgm:prSet presAssocID="{BC3152F7-CAD6-458B-944C-C13588263223}" presName="pillarX" presStyleLbl="node1" presStyleIdx="1" presStyleCnt="2" custLinFactNeighborX="-1296" custLinFactNeighborY="-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F1CF-6748-48E0-BFF0-8B477102D4CD}" type="pres">
      <dgm:prSet presAssocID="{D508B7D9-8B0B-4FE5-BF7A-EC1E8B11F583}" presName="base" presStyleLbl="dkBgShp" presStyleIdx="1" presStyleCnt="2"/>
      <dgm:spPr/>
    </dgm:pt>
  </dgm:ptLst>
  <dgm:cxnLst>
    <dgm:cxn modelId="{F421D143-57BB-4530-AE95-7092C6E982B6}" type="presOf" srcId="{17841684-46B8-4A8D-9797-5957A39FC037}" destId="{49662ACA-A3AC-4AFB-A7B8-1C950A929ED0}" srcOrd="0" destOrd="0" presId="urn:microsoft.com/office/officeart/2005/8/layout/hList3"/>
    <dgm:cxn modelId="{7DB50B4F-91FD-428B-9114-CD20FEB81DA6}" srcId="{D508B7D9-8B0B-4FE5-BF7A-EC1E8B11F583}" destId="{BC3152F7-CAD6-458B-944C-C13588263223}" srcOrd="1" destOrd="0" parTransId="{3D55F4DA-725E-42D3-95C6-BAE6D5498F64}" sibTransId="{FAAEDD29-4C98-47ED-848C-CE43A72B8B64}"/>
    <dgm:cxn modelId="{FF9A7BE3-2422-42C3-923A-51C762E2CA2C}" srcId="{D508B7D9-8B0B-4FE5-BF7A-EC1E8B11F583}" destId="{17841684-46B8-4A8D-9797-5957A39FC037}" srcOrd="0" destOrd="0" parTransId="{C3AC2659-9387-49A0-9F3D-9694F3315578}" sibTransId="{DC5BCD42-1E28-43B8-A71D-7AD539ABE534}"/>
    <dgm:cxn modelId="{F67A1A55-B8B1-424E-B30C-21FA6160BFF9}" type="presOf" srcId="{A7D63B3E-1AF3-44E1-8390-D550797A02C4}" destId="{310682F0-EF4C-4527-B857-F1E6FE2199FD}" srcOrd="0" destOrd="0" presId="urn:microsoft.com/office/officeart/2005/8/layout/hList3"/>
    <dgm:cxn modelId="{B8F0888F-F7A6-4623-B165-67C92763F684}" srcId="{A7D63B3E-1AF3-44E1-8390-D550797A02C4}" destId="{D508B7D9-8B0B-4FE5-BF7A-EC1E8B11F583}" srcOrd="0" destOrd="0" parTransId="{027090D7-678C-4560-B888-4209B841C04D}" sibTransId="{4475D55C-7BD8-441E-A695-2395D846336A}"/>
    <dgm:cxn modelId="{CB0401CD-AD2B-4E60-88D4-E67F7DAC314A}" type="presOf" srcId="{D508B7D9-8B0B-4FE5-BF7A-EC1E8B11F583}" destId="{B7A1F553-B696-4DEF-A143-078031AEFF25}" srcOrd="0" destOrd="0" presId="urn:microsoft.com/office/officeart/2005/8/layout/hList3"/>
    <dgm:cxn modelId="{BD8DC229-F458-4377-AF06-39F9DF8C473E}" type="presOf" srcId="{BC3152F7-CAD6-458B-944C-C13588263223}" destId="{5EEDFD2E-B096-477B-8262-EBE803E5D2F0}" srcOrd="0" destOrd="0" presId="urn:microsoft.com/office/officeart/2005/8/layout/hList3"/>
    <dgm:cxn modelId="{84C74BB5-CE3B-4EAD-958C-CC075530310B}" type="presParOf" srcId="{310682F0-EF4C-4527-B857-F1E6FE2199FD}" destId="{B7A1F553-B696-4DEF-A143-078031AEFF25}" srcOrd="0" destOrd="0" presId="urn:microsoft.com/office/officeart/2005/8/layout/hList3"/>
    <dgm:cxn modelId="{FFE11598-6DAE-4B29-937B-0C6BE221329A}" type="presParOf" srcId="{310682F0-EF4C-4527-B857-F1E6FE2199FD}" destId="{5F0763EA-CD68-4100-A23D-67DAF446B9F6}" srcOrd="1" destOrd="0" presId="urn:microsoft.com/office/officeart/2005/8/layout/hList3"/>
    <dgm:cxn modelId="{7B1A1A33-FBB7-4290-BBC6-66FA13617AB8}" type="presParOf" srcId="{5F0763EA-CD68-4100-A23D-67DAF446B9F6}" destId="{49662ACA-A3AC-4AFB-A7B8-1C950A929ED0}" srcOrd="0" destOrd="0" presId="urn:microsoft.com/office/officeart/2005/8/layout/hList3"/>
    <dgm:cxn modelId="{43F79D30-1B5B-4603-8522-C9706961D837}" type="presParOf" srcId="{5F0763EA-CD68-4100-A23D-67DAF446B9F6}" destId="{5EEDFD2E-B096-477B-8262-EBE803E5D2F0}" srcOrd="1" destOrd="0" presId="urn:microsoft.com/office/officeart/2005/8/layout/hList3"/>
    <dgm:cxn modelId="{090E090A-22E0-4386-A46B-CE3DBD5E8403}" type="presParOf" srcId="{310682F0-EF4C-4527-B857-F1E6FE2199FD}" destId="{D33DF1CF-6748-48E0-BFF0-8B477102D4C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478085-A81F-4151-91EF-C247F9F1BD3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032307-5746-4551-8504-5DFF3E0BBA55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6E861D-3081-44C2-9319-6DD0675E0122}" type="parTrans" cxnId="{52441FCD-61F9-47B7-990A-A91CFC964465}">
      <dgm:prSet/>
      <dgm:spPr/>
      <dgm:t>
        <a:bodyPr/>
        <a:lstStyle/>
        <a:p>
          <a:endParaRPr lang="ru-RU"/>
        </a:p>
      </dgm:t>
    </dgm:pt>
    <dgm:pt modelId="{0E821793-5869-424B-AD36-88B7A9C8C9A8}" type="sibTrans" cxnId="{52441FCD-61F9-47B7-990A-A91CFC964465}">
      <dgm:prSet/>
      <dgm:spPr/>
      <dgm:t>
        <a:bodyPr/>
        <a:lstStyle/>
        <a:p>
          <a:endParaRPr lang="ru-RU"/>
        </a:p>
      </dgm:t>
    </dgm:pt>
    <dgm:pt modelId="{E3557C38-7258-49D6-9C7C-666881949CBA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ЕРВК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1C0D8E-3F36-4344-A364-63FB52769DF8}" type="parTrans" cxnId="{A914403D-FEAA-40A5-A08F-C7E3F81620F0}">
      <dgm:prSet/>
      <dgm:spPr/>
      <dgm:t>
        <a:bodyPr/>
        <a:lstStyle/>
        <a:p>
          <a:endParaRPr lang="ru-RU"/>
        </a:p>
      </dgm:t>
    </dgm:pt>
    <dgm:pt modelId="{D8FBB81E-99B2-470D-BA7D-608180128B82}" type="sibTrans" cxnId="{A914403D-FEAA-40A5-A08F-C7E3F81620F0}">
      <dgm:prSet/>
      <dgm:spPr/>
      <dgm:t>
        <a:bodyPr/>
        <a:lstStyle/>
        <a:p>
          <a:endParaRPr lang="ru-RU"/>
        </a:p>
      </dgm:t>
    </dgm:pt>
    <dgm:pt modelId="{B0F41917-C931-4291-BC6B-AE7A09A75180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ПГС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98E618-D6E5-4717-A22E-C95BE46987E1}" type="parTrans" cxnId="{0BFA0514-77C2-4ED9-98E5-15062F5A3FF0}">
      <dgm:prSet/>
      <dgm:spPr/>
      <dgm:t>
        <a:bodyPr/>
        <a:lstStyle/>
        <a:p>
          <a:endParaRPr lang="ru-RU"/>
        </a:p>
      </dgm:t>
    </dgm:pt>
    <dgm:pt modelId="{03FA7B98-3BE0-4B0C-A63A-F1EED2BD9479}" type="sibTrans" cxnId="{0BFA0514-77C2-4ED9-98E5-15062F5A3FF0}">
      <dgm:prSet/>
      <dgm:spPr/>
      <dgm:t>
        <a:bodyPr/>
        <a:lstStyle/>
        <a:p>
          <a:endParaRPr lang="ru-RU"/>
        </a:p>
      </dgm:t>
    </dgm:pt>
    <dgm:pt modelId="{77D53171-E7C2-451A-A6F7-A4D2FCC69A57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ECA13F-EA57-4AD7-AFDF-D2CC36D0E770}" type="parTrans" cxnId="{B50B5A2E-5E6B-4F08-9DF2-38CEE28CE482}">
      <dgm:prSet/>
      <dgm:spPr/>
      <dgm:t>
        <a:bodyPr/>
        <a:lstStyle/>
        <a:p>
          <a:endParaRPr lang="ru-RU"/>
        </a:p>
      </dgm:t>
    </dgm:pt>
    <dgm:pt modelId="{415BA675-8365-473B-9FDB-4510679D3746}" type="sibTrans" cxnId="{B50B5A2E-5E6B-4F08-9DF2-38CEE28CE482}">
      <dgm:prSet/>
      <dgm:spPr/>
      <dgm:t>
        <a:bodyPr/>
        <a:lstStyle/>
        <a:p>
          <a:endParaRPr lang="ru-RU"/>
        </a:p>
      </dgm:t>
    </dgm:pt>
    <dgm:pt modelId="{5C9C43B4-7175-458C-8C79-E039A9F2A3F8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ЕРКНМ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01AEBB-6647-4347-A47A-AA9437AE0F80}" type="parTrans" cxnId="{6F6D0CB2-D080-41D4-98B7-D9DCB58BE74A}">
      <dgm:prSet/>
      <dgm:spPr/>
      <dgm:t>
        <a:bodyPr/>
        <a:lstStyle/>
        <a:p>
          <a:endParaRPr lang="ru-RU"/>
        </a:p>
      </dgm:t>
    </dgm:pt>
    <dgm:pt modelId="{AC10AF6C-B42B-42D1-90D6-07AD0C39D914}" type="sibTrans" cxnId="{6F6D0CB2-D080-41D4-98B7-D9DCB58BE74A}">
      <dgm:prSet/>
      <dgm:spPr/>
      <dgm:t>
        <a:bodyPr/>
        <a:lstStyle/>
        <a:p>
          <a:endParaRPr lang="ru-RU"/>
        </a:p>
      </dgm:t>
    </dgm:pt>
    <dgm:pt modelId="{F7C27DBD-A727-4C8D-A8B3-02DB3E95499D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A43899-BD34-4841-AC1D-A1C4FA7A8EC0}" type="parTrans" cxnId="{0A0079AF-9375-45AB-AE4A-FD9A34719279}">
      <dgm:prSet/>
      <dgm:spPr/>
      <dgm:t>
        <a:bodyPr/>
        <a:lstStyle/>
        <a:p>
          <a:endParaRPr lang="ru-RU"/>
        </a:p>
      </dgm:t>
    </dgm:pt>
    <dgm:pt modelId="{C7F3EAAF-6B96-493E-BB1F-A1FB6492772D}" type="sibTrans" cxnId="{0A0079AF-9375-45AB-AE4A-FD9A34719279}">
      <dgm:prSet/>
      <dgm:spPr/>
      <dgm:t>
        <a:bodyPr/>
        <a:lstStyle/>
        <a:p>
          <a:endParaRPr lang="ru-RU"/>
        </a:p>
      </dgm:t>
    </dgm:pt>
    <dgm:pt modelId="{CD9BC8FC-3F77-4AF6-886D-65DA202C3E65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обжалование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5E55FE-67D8-4D39-8609-9B4C8C8D654B}" type="parTrans" cxnId="{6ED67C74-58BA-42B4-9345-0CF01ED6DCEB}">
      <dgm:prSet/>
      <dgm:spPr/>
      <dgm:t>
        <a:bodyPr/>
        <a:lstStyle/>
        <a:p>
          <a:endParaRPr lang="ru-RU"/>
        </a:p>
      </dgm:t>
    </dgm:pt>
    <dgm:pt modelId="{C5A8C304-1F98-48E4-A9AD-61E7D1370E65}" type="sibTrans" cxnId="{6ED67C74-58BA-42B4-9345-0CF01ED6DCEB}">
      <dgm:prSet/>
      <dgm:spPr/>
      <dgm:t>
        <a:bodyPr/>
        <a:lstStyle/>
        <a:p>
          <a:endParaRPr lang="ru-RU"/>
        </a:p>
      </dgm:t>
    </dgm:pt>
    <dgm:pt modelId="{60DB03BF-101F-4AA9-8A3D-9938FA1C487F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МЕЖВЕД ЛО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D149501-0AF0-416D-8943-5970153D97C8}" type="parTrans" cxnId="{8D91AB1E-3104-472B-9F9F-27A0D486F58C}">
      <dgm:prSet/>
      <dgm:spPr/>
      <dgm:t>
        <a:bodyPr/>
        <a:lstStyle/>
        <a:p>
          <a:endParaRPr lang="ru-RU"/>
        </a:p>
      </dgm:t>
    </dgm:pt>
    <dgm:pt modelId="{1A9CB42D-E9E9-41E5-AA01-7AA4715EF717}" type="sibTrans" cxnId="{8D91AB1E-3104-472B-9F9F-27A0D486F58C}">
      <dgm:prSet/>
      <dgm:spPr/>
      <dgm:t>
        <a:bodyPr/>
        <a:lstStyle/>
        <a:p>
          <a:endParaRPr lang="ru-RU"/>
        </a:p>
      </dgm:t>
    </dgm:pt>
    <dgm:pt modelId="{88CBDB1B-6225-4499-B533-DEB3965EA4AB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ГАС Управление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E215349-8152-4E98-BA96-1DE4FD96C9F2}" type="parTrans" cxnId="{90F83EBA-3728-4FB5-BF58-CCC5BECDFD8B}">
      <dgm:prSet/>
      <dgm:spPr/>
      <dgm:t>
        <a:bodyPr/>
        <a:lstStyle/>
        <a:p>
          <a:endParaRPr lang="ru-RU"/>
        </a:p>
      </dgm:t>
    </dgm:pt>
    <dgm:pt modelId="{B1A6A659-9D97-45CD-974B-CBADF0A69B0C}" type="sibTrans" cxnId="{90F83EBA-3728-4FB5-BF58-CCC5BECDFD8B}">
      <dgm:prSet/>
      <dgm:spPr/>
      <dgm:t>
        <a:bodyPr/>
        <a:lstStyle/>
        <a:p>
          <a:endParaRPr lang="ru-RU"/>
        </a:p>
      </dgm:t>
    </dgm:pt>
    <dgm:pt modelId="{61B7A9AC-BB19-4F50-80BD-D1E6FE02B9FB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РГУ</a:t>
          </a:r>
          <a:r>
            <a: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0F054C-C805-45F7-A752-113652BD8DE7}" type="parTrans" cxnId="{B3C951B7-0472-42C5-B27F-594DA8A3E653}">
      <dgm:prSet/>
      <dgm:spPr/>
      <dgm:t>
        <a:bodyPr/>
        <a:lstStyle/>
        <a:p>
          <a:endParaRPr lang="ru-RU"/>
        </a:p>
      </dgm:t>
    </dgm:pt>
    <dgm:pt modelId="{AF8B6A2F-E271-45EA-B12E-982711CFDAA0}" type="sibTrans" cxnId="{B3C951B7-0472-42C5-B27F-594DA8A3E653}">
      <dgm:prSet/>
      <dgm:spPr/>
      <dgm:t>
        <a:bodyPr/>
        <a:lstStyle/>
        <a:p>
          <a:endParaRPr lang="ru-RU"/>
        </a:p>
      </dgm:t>
    </dgm:pt>
    <dgm:pt modelId="{962C5415-6827-4214-AADA-A8574C012C41}" type="pres">
      <dgm:prSet presAssocID="{A5478085-A81F-4151-91EF-C247F9F1BD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A775D-C894-477D-8729-57D9FFF327CC}" type="pres">
      <dgm:prSet presAssocID="{0D032307-5746-4551-8504-5DFF3E0BBA55}" presName="node" presStyleLbl="node1" presStyleIdx="0" presStyleCnt="10" custScaleX="191104" custScaleY="82699" custRadScaleRad="100827" custRadScaleInc="-18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67523-4A69-4067-AF59-55CC8F5F3249}" type="pres">
      <dgm:prSet presAssocID="{0D032307-5746-4551-8504-5DFF3E0BBA55}" presName="spNode" presStyleCnt="0"/>
      <dgm:spPr/>
    </dgm:pt>
    <dgm:pt modelId="{D651A1D8-7935-40EB-96D8-35724A25EE0B}" type="pres">
      <dgm:prSet presAssocID="{0E821793-5869-424B-AD36-88B7A9C8C9A8}" presName="sibTrans" presStyleLbl="sibTrans1D1" presStyleIdx="0" presStyleCnt="10"/>
      <dgm:spPr/>
      <dgm:t>
        <a:bodyPr/>
        <a:lstStyle/>
        <a:p>
          <a:endParaRPr lang="ru-RU"/>
        </a:p>
      </dgm:t>
    </dgm:pt>
    <dgm:pt modelId="{A405F737-8A38-4E2E-99E1-8C162F5A6B2D}" type="pres">
      <dgm:prSet presAssocID="{5C9C43B4-7175-458C-8C79-E039A9F2A3F8}" presName="node" presStyleLbl="node1" presStyleIdx="1" presStyleCnt="10" custScaleX="191104" custScaleY="82699" custRadScaleRad="98418" custRadScaleInc="-17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DDA60-48FF-468B-8A32-C097DF8F0690}" type="pres">
      <dgm:prSet presAssocID="{5C9C43B4-7175-458C-8C79-E039A9F2A3F8}" presName="spNode" presStyleCnt="0"/>
      <dgm:spPr/>
    </dgm:pt>
    <dgm:pt modelId="{0A2B1C5E-FD08-4E75-A51A-54BD7730FBA3}" type="pres">
      <dgm:prSet presAssocID="{AC10AF6C-B42B-42D1-90D6-07AD0C39D914}" presName="sibTrans" presStyleLbl="sibTrans1D1" presStyleIdx="1" presStyleCnt="10"/>
      <dgm:spPr/>
      <dgm:t>
        <a:bodyPr/>
        <a:lstStyle/>
        <a:p>
          <a:endParaRPr lang="ru-RU"/>
        </a:p>
      </dgm:t>
    </dgm:pt>
    <dgm:pt modelId="{FD2740C2-F569-4587-A477-F86E09A735A2}" type="pres">
      <dgm:prSet presAssocID="{77D53171-E7C2-451A-A6F7-A4D2FCC69A57}" presName="node" presStyleLbl="node1" presStyleIdx="2" presStyleCnt="10" custScaleX="314416" custScaleY="87196" custRadScaleRad="96602" custRadScaleInc="-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2C861-1D28-4527-9B26-E353CAD5B70D}" type="pres">
      <dgm:prSet presAssocID="{77D53171-E7C2-451A-A6F7-A4D2FCC69A57}" presName="spNode" presStyleCnt="0"/>
      <dgm:spPr/>
    </dgm:pt>
    <dgm:pt modelId="{1CD25E06-374C-45D0-A1A3-BAF772586F62}" type="pres">
      <dgm:prSet presAssocID="{415BA675-8365-473B-9FDB-4510679D3746}" presName="sibTrans" presStyleLbl="sibTrans1D1" presStyleIdx="2" presStyleCnt="10"/>
      <dgm:spPr/>
      <dgm:t>
        <a:bodyPr/>
        <a:lstStyle/>
        <a:p>
          <a:endParaRPr lang="ru-RU"/>
        </a:p>
      </dgm:t>
    </dgm:pt>
    <dgm:pt modelId="{B5FF057C-F9E4-40EB-B690-9A290943051F}" type="pres">
      <dgm:prSet presAssocID="{E3557C38-7258-49D6-9C7C-666881949CBA}" presName="node" presStyleLbl="node1" presStyleIdx="3" presStyleCnt="10" custScaleX="191104" custScaleY="82699" custRadScaleRad="96118" custRadScaleInc="2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994E3-0614-4C28-8B8D-835388642341}" type="pres">
      <dgm:prSet presAssocID="{E3557C38-7258-49D6-9C7C-666881949CBA}" presName="spNode" presStyleCnt="0"/>
      <dgm:spPr/>
    </dgm:pt>
    <dgm:pt modelId="{3F63E154-4AC6-4912-9C57-275DE4A0E607}" type="pres">
      <dgm:prSet presAssocID="{D8FBB81E-99B2-470D-BA7D-608180128B82}" presName="sibTrans" presStyleLbl="sibTrans1D1" presStyleIdx="3" presStyleCnt="10"/>
      <dgm:spPr/>
      <dgm:t>
        <a:bodyPr/>
        <a:lstStyle/>
        <a:p>
          <a:endParaRPr lang="ru-RU"/>
        </a:p>
      </dgm:t>
    </dgm:pt>
    <dgm:pt modelId="{7388F33E-89E1-49AB-B526-8107DF665223}" type="pres">
      <dgm:prSet presAssocID="{F7C27DBD-A727-4C8D-A8B3-02DB3E95499D}" presName="node" presStyleLbl="node1" presStyleIdx="4" presStyleCnt="10" custScaleX="191104" custScaleY="82699" custRadScaleRad="97171" custRadScaleInc="13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025DB-ED98-4000-8F79-263914B60DAD}" type="pres">
      <dgm:prSet presAssocID="{F7C27DBD-A727-4C8D-A8B3-02DB3E95499D}" presName="spNode" presStyleCnt="0"/>
      <dgm:spPr/>
    </dgm:pt>
    <dgm:pt modelId="{FF711A7C-D4B9-4CBF-882B-782FEA8D2156}" type="pres">
      <dgm:prSet presAssocID="{C7F3EAAF-6B96-493E-BB1F-A1FB6492772D}" presName="sibTrans" presStyleLbl="sibTrans1D1" presStyleIdx="4" presStyleCnt="10"/>
      <dgm:spPr/>
      <dgm:t>
        <a:bodyPr/>
        <a:lstStyle/>
        <a:p>
          <a:endParaRPr lang="ru-RU"/>
        </a:p>
      </dgm:t>
    </dgm:pt>
    <dgm:pt modelId="{B9221980-3540-4996-A17B-B937220815F1}" type="pres">
      <dgm:prSet presAssocID="{CD9BC8FC-3F77-4AF6-886D-65DA202C3E65}" presName="node" presStyleLbl="node1" presStyleIdx="5" presStyleCnt="10" custScaleX="209452" custScaleY="82699" custRadScaleRad="99972" custRadScaleInc="3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8306-C115-4A25-81D7-A0485BF141A3}" type="pres">
      <dgm:prSet presAssocID="{CD9BC8FC-3F77-4AF6-886D-65DA202C3E65}" presName="spNode" presStyleCnt="0"/>
      <dgm:spPr/>
    </dgm:pt>
    <dgm:pt modelId="{1BDC12D2-BDCE-4485-824A-9237357710BA}" type="pres">
      <dgm:prSet presAssocID="{C5A8C304-1F98-48E4-A9AD-61E7D1370E65}" presName="sibTrans" presStyleLbl="sibTrans1D1" presStyleIdx="5" presStyleCnt="10"/>
      <dgm:spPr/>
      <dgm:t>
        <a:bodyPr/>
        <a:lstStyle/>
        <a:p>
          <a:endParaRPr lang="ru-RU"/>
        </a:p>
      </dgm:t>
    </dgm:pt>
    <dgm:pt modelId="{D2B5BA4F-E077-4A75-AC78-9AFF919548AD}" type="pres">
      <dgm:prSet presAssocID="{60DB03BF-101F-4AA9-8A3D-9938FA1C487F}" presName="node" presStyleLbl="node1" presStyleIdx="6" presStyleCnt="10" custScaleX="191104" custScaleY="82699" custRadScaleRad="101708" custRadScaleInc="16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0D76E-EF13-4561-A8B4-CD443B863996}" type="pres">
      <dgm:prSet presAssocID="{60DB03BF-101F-4AA9-8A3D-9938FA1C487F}" presName="spNode" presStyleCnt="0"/>
      <dgm:spPr/>
    </dgm:pt>
    <dgm:pt modelId="{8B22B829-0037-452B-9C54-B0E777472EBC}" type="pres">
      <dgm:prSet presAssocID="{1A9CB42D-E9E9-41E5-AA01-7AA4715EF717}" presName="sibTrans" presStyleLbl="sibTrans1D1" presStyleIdx="6" presStyleCnt="10"/>
      <dgm:spPr/>
      <dgm:t>
        <a:bodyPr/>
        <a:lstStyle/>
        <a:p>
          <a:endParaRPr lang="ru-RU"/>
        </a:p>
      </dgm:t>
    </dgm:pt>
    <dgm:pt modelId="{BE1878CB-695E-493E-A2EA-BA732608A58A}" type="pres">
      <dgm:prSet presAssocID="{B0F41917-C931-4291-BC6B-AE7A09A75180}" presName="node" presStyleLbl="node1" presStyleIdx="7" presStyleCnt="10" custScaleX="191104" custScaleY="82699" custRadScaleRad="103434" custRadScaleInc="8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386E9-0C36-487E-842E-DF46CCFBA1C5}" type="pres">
      <dgm:prSet presAssocID="{B0F41917-C931-4291-BC6B-AE7A09A75180}" presName="spNode" presStyleCnt="0"/>
      <dgm:spPr/>
    </dgm:pt>
    <dgm:pt modelId="{B3B21A37-6CB8-432C-B451-3F5BC5660751}" type="pres">
      <dgm:prSet presAssocID="{03FA7B98-3BE0-4B0C-A63A-F1EED2BD9479}" presName="sibTrans" presStyleLbl="sibTrans1D1" presStyleIdx="7" presStyleCnt="10"/>
      <dgm:spPr/>
      <dgm:t>
        <a:bodyPr/>
        <a:lstStyle/>
        <a:p>
          <a:endParaRPr lang="ru-RU"/>
        </a:p>
      </dgm:t>
    </dgm:pt>
    <dgm:pt modelId="{6061FDEE-858E-4960-B600-001FD7D931D3}" type="pres">
      <dgm:prSet presAssocID="{88CBDB1B-6225-4499-B533-DEB3965EA4AB}" presName="node" presStyleLbl="node1" presStyleIdx="8" presStyleCnt="10" custScaleX="278365" custScaleY="82699" custRadScaleRad="103884" custRadScaleInc="-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8AA7D-D108-4A25-B48F-5898C62BB54E}" type="pres">
      <dgm:prSet presAssocID="{88CBDB1B-6225-4499-B533-DEB3965EA4AB}" presName="spNode" presStyleCnt="0"/>
      <dgm:spPr/>
    </dgm:pt>
    <dgm:pt modelId="{EFE8CA13-69BE-4473-AC56-BD19CC34443D}" type="pres">
      <dgm:prSet presAssocID="{B1A6A659-9D97-45CD-974B-CBADF0A69B0C}" presName="sibTrans" presStyleLbl="sibTrans1D1" presStyleIdx="8" presStyleCnt="10"/>
      <dgm:spPr/>
      <dgm:t>
        <a:bodyPr/>
        <a:lstStyle/>
        <a:p>
          <a:endParaRPr lang="ru-RU"/>
        </a:p>
      </dgm:t>
    </dgm:pt>
    <dgm:pt modelId="{C6E3EE91-438D-4CC1-8FEB-53964BFC3792}" type="pres">
      <dgm:prSet presAssocID="{61B7A9AC-BB19-4F50-80BD-D1E6FE02B9FB}" presName="node" presStyleLbl="node1" presStyleIdx="9" presStyleCnt="10" custScaleX="191104" custScaleY="82699" custRadScaleRad="102900" custRadScaleInc="-12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99485-4B57-4671-9E53-6B05A65047A0}" type="pres">
      <dgm:prSet presAssocID="{61B7A9AC-BB19-4F50-80BD-D1E6FE02B9FB}" presName="spNode" presStyleCnt="0"/>
      <dgm:spPr/>
    </dgm:pt>
    <dgm:pt modelId="{B0C89F78-8674-47BF-A50E-A5427146C47D}" type="pres">
      <dgm:prSet presAssocID="{AF8B6A2F-E271-45EA-B12E-982711CFDAA0}" presName="sibTrans" presStyleLbl="sibTrans1D1" presStyleIdx="9" presStyleCnt="10"/>
      <dgm:spPr/>
      <dgm:t>
        <a:bodyPr/>
        <a:lstStyle/>
        <a:p>
          <a:endParaRPr lang="ru-RU"/>
        </a:p>
      </dgm:t>
    </dgm:pt>
  </dgm:ptLst>
  <dgm:cxnLst>
    <dgm:cxn modelId="{992989EB-0642-4613-A8C6-87954CDC93C2}" type="presOf" srcId="{03FA7B98-3BE0-4B0C-A63A-F1EED2BD9479}" destId="{B3B21A37-6CB8-432C-B451-3F5BC5660751}" srcOrd="0" destOrd="0" presId="urn:microsoft.com/office/officeart/2005/8/layout/cycle6"/>
    <dgm:cxn modelId="{75D44B04-4394-4580-9824-6D8FA1869DDB}" type="presOf" srcId="{0D032307-5746-4551-8504-5DFF3E0BBA55}" destId="{26EA775D-C894-477D-8729-57D9FFF327CC}" srcOrd="0" destOrd="0" presId="urn:microsoft.com/office/officeart/2005/8/layout/cycle6"/>
    <dgm:cxn modelId="{4F138D15-1AAB-4BF1-B7BB-CE0FE66BF830}" type="presOf" srcId="{B0F41917-C931-4291-BC6B-AE7A09A75180}" destId="{BE1878CB-695E-493E-A2EA-BA732608A58A}" srcOrd="0" destOrd="0" presId="urn:microsoft.com/office/officeart/2005/8/layout/cycle6"/>
    <dgm:cxn modelId="{6F6D0CB2-D080-41D4-98B7-D9DCB58BE74A}" srcId="{A5478085-A81F-4151-91EF-C247F9F1BD31}" destId="{5C9C43B4-7175-458C-8C79-E039A9F2A3F8}" srcOrd="1" destOrd="0" parTransId="{2401AEBB-6647-4347-A47A-AA9437AE0F80}" sibTransId="{AC10AF6C-B42B-42D1-90D6-07AD0C39D914}"/>
    <dgm:cxn modelId="{A6B04E38-D123-45B0-9C99-106EE217FBE3}" type="presOf" srcId="{C7F3EAAF-6B96-493E-BB1F-A1FB6492772D}" destId="{FF711A7C-D4B9-4CBF-882B-782FEA8D2156}" srcOrd="0" destOrd="0" presId="urn:microsoft.com/office/officeart/2005/8/layout/cycle6"/>
    <dgm:cxn modelId="{63920548-9219-4DA7-951D-BC7397722359}" type="presOf" srcId="{415BA675-8365-473B-9FDB-4510679D3746}" destId="{1CD25E06-374C-45D0-A1A3-BAF772586F62}" srcOrd="0" destOrd="0" presId="urn:microsoft.com/office/officeart/2005/8/layout/cycle6"/>
    <dgm:cxn modelId="{DF588EEB-A1A1-4D34-ABB9-D671DFC6183F}" type="presOf" srcId="{77D53171-E7C2-451A-A6F7-A4D2FCC69A57}" destId="{FD2740C2-F569-4587-A477-F86E09A735A2}" srcOrd="0" destOrd="0" presId="urn:microsoft.com/office/officeart/2005/8/layout/cycle6"/>
    <dgm:cxn modelId="{99777825-C42F-4BD2-97C5-829026485B73}" type="presOf" srcId="{F7C27DBD-A727-4C8D-A8B3-02DB3E95499D}" destId="{7388F33E-89E1-49AB-B526-8107DF665223}" srcOrd="0" destOrd="0" presId="urn:microsoft.com/office/officeart/2005/8/layout/cycle6"/>
    <dgm:cxn modelId="{6D79DE74-D32B-4E25-BC7D-AD2DA5259AFF}" type="presOf" srcId="{CD9BC8FC-3F77-4AF6-886D-65DA202C3E65}" destId="{B9221980-3540-4996-A17B-B937220815F1}" srcOrd="0" destOrd="0" presId="urn:microsoft.com/office/officeart/2005/8/layout/cycle6"/>
    <dgm:cxn modelId="{90F83EBA-3728-4FB5-BF58-CCC5BECDFD8B}" srcId="{A5478085-A81F-4151-91EF-C247F9F1BD31}" destId="{88CBDB1B-6225-4499-B533-DEB3965EA4AB}" srcOrd="8" destOrd="0" parTransId="{7E215349-8152-4E98-BA96-1DE4FD96C9F2}" sibTransId="{B1A6A659-9D97-45CD-974B-CBADF0A69B0C}"/>
    <dgm:cxn modelId="{44998C22-16D0-436A-A1DC-ADA1299C9EA7}" type="presOf" srcId="{D8FBB81E-99B2-470D-BA7D-608180128B82}" destId="{3F63E154-4AC6-4912-9C57-275DE4A0E607}" srcOrd="0" destOrd="0" presId="urn:microsoft.com/office/officeart/2005/8/layout/cycle6"/>
    <dgm:cxn modelId="{8D91AB1E-3104-472B-9F9F-27A0D486F58C}" srcId="{A5478085-A81F-4151-91EF-C247F9F1BD31}" destId="{60DB03BF-101F-4AA9-8A3D-9938FA1C487F}" srcOrd="6" destOrd="0" parTransId="{5D149501-0AF0-416D-8943-5970153D97C8}" sibTransId="{1A9CB42D-E9E9-41E5-AA01-7AA4715EF717}"/>
    <dgm:cxn modelId="{E7F2643B-3325-4014-983B-8697335F80BB}" type="presOf" srcId="{60DB03BF-101F-4AA9-8A3D-9938FA1C487F}" destId="{D2B5BA4F-E077-4A75-AC78-9AFF919548AD}" srcOrd="0" destOrd="0" presId="urn:microsoft.com/office/officeart/2005/8/layout/cycle6"/>
    <dgm:cxn modelId="{B3C951B7-0472-42C5-B27F-594DA8A3E653}" srcId="{A5478085-A81F-4151-91EF-C247F9F1BD31}" destId="{61B7A9AC-BB19-4F50-80BD-D1E6FE02B9FB}" srcOrd="9" destOrd="0" parTransId="{F00F054C-C805-45F7-A752-113652BD8DE7}" sibTransId="{AF8B6A2F-E271-45EA-B12E-982711CFDAA0}"/>
    <dgm:cxn modelId="{3A405C73-F4A9-4F0F-9AA2-93986F120637}" type="presOf" srcId="{5C9C43B4-7175-458C-8C79-E039A9F2A3F8}" destId="{A405F737-8A38-4E2E-99E1-8C162F5A6B2D}" srcOrd="0" destOrd="0" presId="urn:microsoft.com/office/officeart/2005/8/layout/cycle6"/>
    <dgm:cxn modelId="{B50B5A2E-5E6B-4F08-9DF2-38CEE28CE482}" srcId="{A5478085-A81F-4151-91EF-C247F9F1BD31}" destId="{77D53171-E7C2-451A-A6F7-A4D2FCC69A57}" srcOrd="2" destOrd="0" parTransId="{35ECA13F-EA57-4AD7-AFDF-D2CC36D0E770}" sibTransId="{415BA675-8365-473B-9FDB-4510679D3746}"/>
    <dgm:cxn modelId="{52441FCD-61F9-47B7-990A-A91CFC964465}" srcId="{A5478085-A81F-4151-91EF-C247F9F1BD31}" destId="{0D032307-5746-4551-8504-5DFF3E0BBA55}" srcOrd="0" destOrd="0" parTransId="{046E861D-3081-44C2-9319-6DD0675E0122}" sibTransId="{0E821793-5869-424B-AD36-88B7A9C8C9A8}"/>
    <dgm:cxn modelId="{A914403D-FEAA-40A5-A08F-C7E3F81620F0}" srcId="{A5478085-A81F-4151-91EF-C247F9F1BD31}" destId="{E3557C38-7258-49D6-9C7C-666881949CBA}" srcOrd="3" destOrd="0" parTransId="{841C0D8E-3F36-4344-A364-63FB52769DF8}" sibTransId="{D8FBB81E-99B2-470D-BA7D-608180128B82}"/>
    <dgm:cxn modelId="{502354CA-2239-491D-A937-FDEC260B1902}" type="presOf" srcId="{61B7A9AC-BB19-4F50-80BD-D1E6FE02B9FB}" destId="{C6E3EE91-438D-4CC1-8FEB-53964BFC3792}" srcOrd="0" destOrd="0" presId="urn:microsoft.com/office/officeart/2005/8/layout/cycle6"/>
    <dgm:cxn modelId="{8BD584D9-D148-4A67-A9D6-C6525642E844}" type="presOf" srcId="{B1A6A659-9D97-45CD-974B-CBADF0A69B0C}" destId="{EFE8CA13-69BE-4473-AC56-BD19CC34443D}" srcOrd="0" destOrd="0" presId="urn:microsoft.com/office/officeart/2005/8/layout/cycle6"/>
    <dgm:cxn modelId="{6296B99A-C56A-4C02-9991-BE9D75CB19A5}" type="presOf" srcId="{88CBDB1B-6225-4499-B533-DEB3965EA4AB}" destId="{6061FDEE-858E-4960-B600-001FD7D931D3}" srcOrd="0" destOrd="0" presId="urn:microsoft.com/office/officeart/2005/8/layout/cycle6"/>
    <dgm:cxn modelId="{28F119BB-4277-4209-9694-4EE404A54539}" type="presOf" srcId="{E3557C38-7258-49D6-9C7C-666881949CBA}" destId="{B5FF057C-F9E4-40EB-B690-9A290943051F}" srcOrd="0" destOrd="0" presId="urn:microsoft.com/office/officeart/2005/8/layout/cycle6"/>
    <dgm:cxn modelId="{6ED67C74-58BA-42B4-9345-0CF01ED6DCEB}" srcId="{A5478085-A81F-4151-91EF-C247F9F1BD31}" destId="{CD9BC8FC-3F77-4AF6-886D-65DA202C3E65}" srcOrd="5" destOrd="0" parTransId="{415E55FE-67D8-4D39-8609-9B4C8C8D654B}" sibTransId="{C5A8C304-1F98-48E4-A9AD-61E7D1370E65}"/>
    <dgm:cxn modelId="{EA7827D0-65AC-4595-91C6-7620351896E3}" type="presOf" srcId="{AC10AF6C-B42B-42D1-90D6-07AD0C39D914}" destId="{0A2B1C5E-FD08-4E75-A51A-54BD7730FBA3}" srcOrd="0" destOrd="0" presId="urn:microsoft.com/office/officeart/2005/8/layout/cycle6"/>
    <dgm:cxn modelId="{E238683D-A677-4AD6-ABDF-171FEAF10489}" type="presOf" srcId="{0E821793-5869-424B-AD36-88B7A9C8C9A8}" destId="{D651A1D8-7935-40EB-96D8-35724A25EE0B}" srcOrd="0" destOrd="0" presId="urn:microsoft.com/office/officeart/2005/8/layout/cycle6"/>
    <dgm:cxn modelId="{0BFA0514-77C2-4ED9-98E5-15062F5A3FF0}" srcId="{A5478085-A81F-4151-91EF-C247F9F1BD31}" destId="{B0F41917-C931-4291-BC6B-AE7A09A75180}" srcOrd="7" destOrd="0" parTransId="{6498E618-D6E5-4717-A22E-C95BE46987E1}" sibTransId="{03FA7B98-3BE0-4B0C-A63A-F1EED2BD9479}"/>
    <dgm:cxn modelId="{0A0079AF-9375-45AB-AE4A-FD9A34719279}" srcId="{A5478085-A81F-4151-91EF-C247F9F1BD31}" destId="{F7C27DBD-A727-4C8D-A8B3-02DB3E95499D}" srcOrd="4" destOrd="0" parTransId="{0AA43899-BD34-4841-AC1D-A1C4FA7A8EC0}" sibTransId="{C7F3EAAF-6B96-493E-BB1F-A1FB6492772D}"/>
    <dgm:cxn modelId="{55E0BBC4-1F8C-4ED0-A73E-56461F4BD9F0}" type="presOf" srcId="{1A9CB42D-E9E9-41E5-AA01-7AA4715EF717}" destId="{8B22B829-0037-452B-9C54-B0E777472EBC}" srcOrd="0" destOrd="0" presId="urn:microsoft.com/office/officeart/2005/8/layout/cycle6"/>
    <dgm:cxn modelId="{E35C6403-7D9F-4199-92D0-D75B0E1981C7}" type="presOf" srcId="{A5478085-A81F-4151-91EF-C247F9F1BD31}" destId="{962C5415-6827-4214-AADA-A8574C012C41}" srcOrd="0" destOrd="0" presId="urn:microsoft.com/office/officeart/2005/8/layout/cycle6"/>
    <dgm:cxn modelId="{75FC7E1D-B19B-4E22-A60C-7262BACC041C}" type="presOf" srcId="{AF8B6A2F-E271-45EA-B12E-982711CFDAA0}" destId="{B0C89F78-8674-47BF-A50E-A5427146C47D}" srcOrd="0" destOrd="0" presId="urn:microsoft.com/office/officeart/2005/8/layout/cycle6"/>
    <dgm:cxn modelId="{314AC8BF-4F66-470B-8EFA-5ABABAD02406}" type="presOf" srcId="{C5A8C304-1F98-48E4-A9AD-61E7D1370E65}" destId="{1BDC12D2-BDCE-4485-824A-9237357710BA}" srcOrd="0" destOrd="0" presId="urn:microsoft.com/office/officeart/2005/8/layout/cycle6"/>
    <dgm:cxn modelId="{175CBFF1-4D91-4176-B983-DABD199F8016}" type="presParOf" srcId="{962C5415-6827-4214-AADA-A8574C012C41}" destId="{26EA775D-C894-477D-8729-57D9FFF327CC}" srcOrd="0" destOrd="0" presId="urn:microsoft.com/office/officeart/2005/8/layout/cycle6"/>
    <dgm:cxn modelId="{9D9D7EDE-D018-4E47-9F21-AF86E6C6C437}" type="presParOf" srcId="{962C5415-6827-4214-AADA-A8574C012C41}" destId="{8B167523-4A69-4067-AF59-55CC8F5F3249}" srcOrd="1" destOrd="0" presId="urn:microsoft.com/office/officeart/2005/8/layout/cycle6"/>
    <dgm:cxn modelId="{95A20F84-1FFC-45A2-A2D7-BD7C96E2A1F8}" type="presParOf" srcId="{962C5415-6827-4214-AADA-A8574C012C41}" destId="{D651A1D8-7935-40EB-96D8-35724A25EE0B}" srcOrd="2" destOrd="0" presId="urn:microsoft.com/office/officeart/2005/8/layout/cycle6"/>
    <dgm:cxn modelId="{B130EAAC-AF60-4DE7-9AE4-B91E298ADF8B}" type="presParOf" srcId="{962C5415-6827-4214-AADA-A8574C012C41}" destId="{A405F737-8A38-4E2E-99E1-8C162F5A6B2D}" srcOrd="3" destOrd="0" presId="urn:microsoft.com/office/officeart/2005/8/layout/cycle6"/>
    <dgm:cxn modelId="{4B24021B-1CA7-4CE0-B159-3AE232E4B875}" type="presParOf" srcId="{962C5415-6827-4214-AADA-A8574C012C41}" destId="{121DDA60-48FF-468B-8A32-C097DF8F0690}" srcOrd="4" destOrd="0" presId="urn:microsoft.com/office/officeart/2005/8/layout/cycle6"/>
    <dgm:cxn modelId="{03773EBE-B194-49C3-8018-A55D02779EE1}" type="presParOf" srcId="{962C5415-6827-4214-AADA-A8574C012C41}" destId="{0A2B1C5E-FD08-4E75-A51A-54BD7730FBA3}" srcOrd="5" destOrd="0" presId="urn:microsoft.com/office/officeart/2005/8/layout/cycle6"/>
    <dgm:cxn modelId="{5439C30B-C373-4361-8034-D1D781A4D6DF}" type="presParOf" srcId="{962C5415-6827-4214-AADA-A8574C012C41}" destId="{FD2740C2-F569-4587-A477-F86E09A735A2}" srcOrd="6" destOrd="0" presId="urn:microsoft.com/office/officeart/2005/8/layout/cycle6"/>
    <dgm:cxn modelId="{D56B637E-A1CE-43DA-ADE7-0CAE897A7533}" type="presParOf" srcId="{962C5415-6827-4214-AADA-A8574C012C41}" destId="{1732C861-1D28-4527-9B26-E353CAD5B70D}" srcOrd="7" destOrd="0" presId="urn:microsoft.com/office/officeart/2005/8/layout/cycle6"/>
    <dgm:cxn modelId="{31BDF185-E0F5-490F-A740-D25FF67A900C}" type="presParOf" srcId="{962C5415-6827-4214-AADA-A8574C012C41}" destId="{1CD25E06-374C-45D0-A1A3-BAF772586F62}" srcOrd="8" destOrd="0" presId="urn:microsoft.com/office/officeart/2005/8/layout/cycle6"/>
    <dgm:cxn modelId="{B99244CE-0085-440C-8205-D885290916F8}" type="presParOf" srcId="{962C5415-6827-4214-AADA-A8574C012C41}" destId="{B5FF057C-F9E4-40EB-B690-9A290943051F}" srcOrd="9" destOrd="0" presId="urn:microsoft.com/office/officeart/2005/8/layout/cycle6"/>
    <dgm:cxn modelId="{51EC47AF-B616-4F7C-9958-C8ED0281304C}" type="presParOf" srcId="{962C5415-6827-4214-AADA-A8574C012C41}" destId="{D31994E3-0614-4C28-8B8D-835388642341}" srcOrd="10" destOrd="0" presId="urn:microsoft.com/office/officeart/2005/8/layout/cycle6"/>
    <dgm:cxn modelId="{43E4F57B-C228-4EDB-BA36-415A6938F078}" type="presParOf" srcId="{962C5415-6827-4214-AADA-A8574C012C41}" destId="{3F63E154-4AC6-4912-9C57-275DE4A0E607}" srcOrd="11" destOrd="0" presId="urn:microsoft.com/office/officeart/2005/8/layout/cycle6"/>
    <dgm:cxn modelId="{36670B95-3C6D-4532-87B9-E257C1663F2E}" type="presParOf" srcId="{962C5415-6827-4214-AADA-A8574C012C41}" destId="{7388F33E-89E1-49AB-B526-8107DF665223}" srcOrd="12" destOrd="0" presId="urn:microsoft.com/office/officeart/2005/8/layout/cycle6"/>
    <dgm:cxn modelId="{F2E24B46-1188-4A99-8277-DE8C9DF1D8D2}" type="presParOf" srcId="{962C5415-6827-4214-AADA-A8574C012C41}" destId="{1F4025DB-ED98-4000-8F79-263914B60DAD}" srcOrd="13" destOrd="0" presId="urn:microsoft.com/office/officeart/2005/8/layout/cycle6"/>
    <dgm:cxn modelId="{54F2EA44-6714-4304-8DAD-3A4A70A37083}" type="presParOf" srcId="{962C5415-6827-4214-AADA-A8574C012C41}" destId="{FF711A7C-D4B9-4CBF-882B-782FEA8D2156}" srcOrd="14" destOrd="0" presId="urn:microsoft.com/office/officeart/2005/8/layout/cycle6"/>
    <dgm:cxn modelId="{33D9061A-E072-4960-92AB-106486C6FDBF}" type="presParOf" srcId="{962C5415-6827-4214-AADA-A8574C012C41}" destId="{B9221980-3540-4996-A17B-B937220815F1}" srcOrd="15" destOrd="0" presId="urn:microsoft.com/office/officeart/2005/8/layout/cycle6"/>
    <dgm:cxn modelId="{3054A98E-5225-4BC8-9AE5-07E918407D8D}" type="presParOf" srcId="{962C5415-6827-4214-AADA-A8574C012C41}" destId="{A2B18306-C115-4A25-81D7-A0485BF141A3}" srcOrd="16" destOrd="0" presId="urn:microsoft.com/office/officeart/2005/8/layout/cycle6"/>
    <dgm:cxn modelId="{4CFF9DD9-86C9-40E1-B37F-89299F626675}" type="presParOf" srcId="{962C5415-6827-4214-AADA-A8574C012C41}" destId="{1BDC12D2-BDCE-4485-824A-9237357710BA}" srcOrd="17" destOrd="0" presId="urn:microsoft.com/office/officeart/2005/8/layout/cycle6"/>
    <dgm:cxn modelId="{20CD8C1A-7141-4496-8B53-B4B3A1E33C99}" type="presParOf" srcId="{962C5415-6827-4214-AADA-A8574C012C41}" destId="{D2B5BA4F-E077-4A75-AC78-9AFF919548AD}" srcOrd="18" destOrd="0" presId="urn:microsoft.com/office/officeart/2005/8/layout/cycle6"/>
    <dgm:cxn modelId="{21F7BDA3-14C2-4F50-87B6-960425EF5D75}" type="presParOf" srcId="{962C5415-6827-4214-AADA-A8574C012C41}" destId="{8860D76E-EF13-4561-A8B4-CD443B863996}" srcOrd="19" destOrd="0" presId="urn:microsoft.com/office/officeart/2005/8/layout/cycle6"/>
    <dgm:cxn modelId="{6A612621-78B2-4FCF-A286-0C79C6569B6B}" type="presParOf" srcId="{962C5415-6827-4214-AADA-A8574C012C41}" destId="{8B22B829-0037-452B-9C54-B0E777472EBC}" srcOrd="20" destOrd="0" presId="urn:microsoft.com/office/officeart/2005/8/layout/cycle6"/>
    <dgm:cxn modelId="{AF764E8A-152A-47EE-837B-8BFFEAB5C7B5}" type="presParOf" srcId="{962C5415-6827-4214-AADA-A8574C012C41}" destId="{BE1878CB-695E-493E-A2EA-BA732608A58A}" srcOrd="21" destOrd="0" presId="urn:microsoft.com/office/officeart/2005/8/layout/cycle6"/>
    <dgm:cxn modelId="{ACCE192A-BBE4-4C38-8153-D314DA374067}" type="presParOf" srcId="{962C5415-6827-4214-AADA-A8574C012C41}" destId="{2D2386E9-0C36-487E-842E-DF46CCFBA1C5}" srcOrd="22" destOrd="0" presId="urn:microsoft.com/office/officeart/2005/8/layout/cycle6"/>
    <dgm:cxn modelId="{F1FB4742-779D-4AE7-B497-A6B13059CD1B}" type="presParOf" srcId="{962C5415-6827-4214-AADA-A8574C012C41}" destId="{B3B21A37-6CB8-432C-B451-3F5BC5660751}" srcOrd="23" destOrd="0" presId="urn:microsoft.com/office/officeart/2005/8/layout/cycle6"/>
    <dgm:cxn modelId="{E8D2A4F6-F3FC-4B22-87AF-BBDA4755F28A}" type="presParOf" srcId="{962C5415-6827-4214-AADA-A8574C012C41}" destId="{6061FDEE-858E-4960-B600-001FD7D931D3}" srcOrd="24" destOrd="0" presId="urn:microsoft.com/office/officeart/2005/8/layout/cycle6"/>
    <dgm:cxn modelId="{58DD9205-3913-4DC8-AF5B-09694B0527C5}" type="presParOf" srcId="{962C5415-6827-4214-AADA-A8574C012C41}" destId="{E8C8AA7D-D108-4A25-B48F-5898C62BB54E}" srcOrd="25" destOrd="0" presId="urn:microsoft.com/office/officeart/2005/8/layout/cycle6"/>
    <dgm:cxn modelId="{9BDC830B-6702-405B-A85B-B3B5615C631A}" type="presParOf" srcId="{962C5415-6827-4214-AADA-A8574C012C41}" destId="{EFE8CA13-69BE-4473-AC56-BD19CC34443D}" srcOrd="26" destOrd="0" presId="urn:microsoft.com/office/officeart/2005/8/layout/cycle6"/>
    <dgm:cxn modelId="{7BA25611-906B-4740-A95A-EA367A8A6448}" type="presParOf" srcId="{962C5415-6827-4214-AADA-A8574C012C41}" destId="{C6E3EE91-438D-4CC1-8FEB-53964BFC3792}" srcOrd="27" destOrd="0" presId="urn:microsoft.com/office/officeart/2005/8/layout/cycle6"/>
    <dgm:cxn modelId="{61F0E1BC-6407-40DC-974C-1322BE7FA72A}" type="presParOf" srcId="{962C5415-6827-4214-AADA-A8574C012C41}" destId="{B5699485-4B57-4671-9E53-6B05A65047A0}" srcOrd="28" destOrd="0" presId="urn:microsoft.com/office/officeart/2005/8/layout/cycle6"/>
    <dgm:cxn modelId="{0592D6A3-E9CD-41EC-AA86-684DA286733E}" type="presParOf" srcId="{962C5415-6827-4214-AADA-A8574C012C41}" destId="{B0C89F78-8674-47BF-A50E-A5427146C47D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4CF22E-9D06-45F8-8257-A416A05E4BF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1472E-83F7-4C27-B2DE-E61F0F3AEBB2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05D23C4-CE47-4E38-963F-DA77C19F905A}" type="parTrans" cxnId="{4B0BB4CA-D243-41AB-B3E7-86CB0202888B}">
      <dgm:prSet/>
      <dgm:spPr/>
      <dgm:t>
        <a:bodyPr/>
        <a:lstStyle/>
        <a:p>
          <a:endParaRPr lang="ru-RU"/>
        </a:p>
      </dgm:t>
    </dgm:pt>
    <dgm:pt modelId="{C80D6908-C4F2-4CD0-860E-F92F111718CD}" type="sibTrans" cxnId="{4B0BB4CA-D243-41AB-B3E7-86CB0202888B}">
      <dgm:prSet/>
      <dgm:spPr/>
      <dgm:t>
        <a:bodyPr/>
        <a:lstStyle/>
        <a:p>
          <a:endParaRPr lang="ru-RU"/>
        </a:p>
      </dgm:t>
    </dgm:pt>
    <dgm:pt modelId="{50B07F89-575C-4D6B-AAAA-7969DEEE74CE}">
      <dgm:prSet phldrT="[Текст]"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ОНФ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07A12F-22B0-422C-AC5D-47C60B30B43F}" type="parTrans" cxnId="{9D2377F0-40D1-4B4F-9C0D-B3B5040F30C1}">
      <dgm:prSet/>
      <dgm:spPr/>
      <dgm:t>
        <a:bodyPr/>
        <a:lstStyle/>
        <a:p>
          <a:endParaRPr lang="ru-RU"/>
        </a:p>
      </dgm:t>
    </dgm:pt>
    <dgm:pt modelId="{340A2815-25E7-4CFD-A617-1B814EB367E1}" type="sibTrans" cxnId="{9D2377F0-40D1-4B4F-9C0D-B3B5040F30C1}">
      <dgm:prSet/>
      <dgm:spPr/>
      <dgm:t>
        <a:bodyPr/>
        <a:lstStyle/>
        <a:p>
          <a:endParaRPr lang="ru-RU"/>
        </a:p>
      </dgm:t>
    </dgm:pt>
    <dgm:pt modelId="{94C095C9-266C-4B19-9208-807B4F725470}">
      <dgm:prSet custT="1"/>
      <dgm:spPr/>
      <dgm:t>
        <a:bodyPr/>
        <a:lstStyle/>
        <a:p>
          <a:r>
            <a:rPr lang="ru-RU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инцидент-менеджмент</a:t>
          </a:r>
          <a:endParaRPr lang="ru-RU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8B57181-304D-4962-B1BA-FB6175D9A6B7}" type="parTrans" cxnId="{C1A0658A-D548-49BC-AB16-F34852E92EED}">
      <dgm:prSet/>
      <dgm:spPr/>
      <dgm:t>
        <a:bodyPr/>
        <a:lstStyle/>
        <a:p>
          <a:endParaRPr lang="ru-RU"/>
        </a:p>
      </dgm:t>
    </dgm:pt>
    <dgm:pt modelId="{97412CED-6B5F-402E-A32E-6C8905F0061F}" type="sibTrans" cxnId="{C1A0658A-D548-49BC-AB16-F34852E92EED}">
      <dgm:prSet/>
      <dgm:spPr/>
      <dgm:t>
        <a:bodyPr/>
        <a:lstStyle/>
        <a:p>
          <a:endParaRPr lang="ru-RU"/>
        </a:p>
      </dgm:t>
    </dgm:pt>
    <dgm:pt modelId="{63EE2AEC-F810-436A-B8C0-4A524990137B}" type="pres">
      <dgm:prSet presAssocID="{184CF22E-9D06-45F8-8257-A416A05E4BF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200842F-7D0A-4A5F-A2BB-39B5C5DCE650}" type="pres">
      <dgm:prSet presAssocID="{D3F1472E-83F7-4C27-B2DE-E61F0F3AEBB2}" presName="Accent1" presStyleCnt="0"/>
      <dgm:spPr/>
    </dgm:pt>
    <dgm:pt modelId="{6888BC6E-AE09-4F69-93F2-2378A2B7A722}" type="pres">
      <dgm:prSet presAssocID="{D3F1472E-83F7-4C27-B2DE-E61F0F3AEBB2}" presName="Accent" presStyleLbl="node1" presStyleIdx="0" presStyleCnt="3" custScaleX="148142" custScaleY="151859" custLinFactNeighborX="9848" custLinFactNeighborY="-32048"/>
      <dgm:spPr/>
    </dgm:pt>
    <dgm:pt modelId="{D410BAE9-4F99-407C-A5AB-1C3671F5ED1C}" type="pres">
      <dgm:prSet presAssocID="{D3F1472E-83F7-4C27-B2DE-E61F0F3AEBB2}" presName="Parent1" presStyleLbl="revTx" presStyleIdx="0" presStyleCnt="3" custLinFactNeighborX="12617" custLinFactNeighborY="-960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F4359-498D-40D9-850B-A3C17AA2E84B}" type="pres">
      <dgm:prSet presAssocID="{50B07F89-575C-4D6B-AAAA-7969DEEE74CE}" presName="Accent2" presStyleCnt="0"/>
      <dgm:spPr/>
    </dgm:pt>
    <dgm:pt modelId="{85D291B4-D267-4983-AFE7-1401329326D9}" type="pres">
      <dgm:prSet presAssocID="{50B07F89-575C-4D6B-AAAA-7969DEEE74CE}" presName="Accent" presStyleLbl="node1" presStyleIdx="1" presStyleCnt="3" custScaleX="147244" custScaleY="136933"/>
      <dgm:spPr/>
    </dgm:pt>
    <dgm:pt modelId="{FB10A0A4-AFBA-447A-AEBB-9B3701F5679E}" type="pres">
      <dgm:prSet presAssocID="{50B07F89-575C-4D6B-AAAA-7969DEEE74C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B818-16DE-441D-A19F-BA7A1251BFA5}" type="pres">
      <dgm:prSet presAssocID="{94C095C9-266C-4B19-9208-807B4F725470}" presName="Accent3" presStyleCnt="0"/>
      <dgm:spPr/>
    </dgm:pt>
    <dgm:pt modelId="{4839F642-9604-4428-B077-1BA71E650EEE}" type="pres">
      <dgm:prSet presAssocID="{94C095C9-266C-4B19-9208-807B4F725470}" presName="Accent" presStyleLbl="node1" presStyleIdx="2" presStyleCnt="3" custScaleX="158467" custScaleY="157757" custLinFactNeighborX="15604" custLinFactNeighborY="32582"/>
      <dgm:spPr/>
    </dgm:pt>
    <dgm:pt modelId="{A962C420-4CBF-4E70-B062-B01F3722BB8E}" type="pres">
      <dgm:prSet presAssocID="{94C095C9-266C-4B19-9208-807B4F725470}" presName="Parent3" presStyleLbl="revTx" presStyleIdx="2" presStyleCnt="3" custScaleX="192721" custScaleY="167607" custLinFactNeighborX="15414" custLinFactNeighborY="933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BB4CA-D243-41AB-B3E7-86CB0202888B}" srcId="{184CF22E-9D06-45F8-8257-A416A05E4BFD}" destId="{D3F1472E-83F7-4C27-B2DE-E61F0F3AEBB2}" srcOrd="0" destOrd="0" parTransId="{005D23C4-CE47-4E38-963F-DA77C19F905A}" sibTransId="{C80D6908-C4F2-4CD0-860E-F92F111718CD}"/>
    <dgm:cxn modelId="{9D2377F0-40D1-4B4F-9C0D-B3B5040F30C1}" srcId="{184CF22E-9D06-45F8-8257-A416A05E4BFD}" destId="{50B07F89-575C-4D6B-AAAA-7969DEEE74CE}" srcOrd="1" destOrd="0" parTransId="{E507A12F-22B0-422C-AC5D-47C60B30B43F}" sibTransId="{340A2815-25E7-4CFD-A617-1B814EB367E1}"/>
    <dgm:cxn modelId="{C6A485EF-CFC0-472E-A94D-54D6D4AE548E}" type="presOf" srcId="{184CF22E-9D06-45F8-8257-A416A05E4BFD}" destId="{63EE2AEC-F810-436A-B8C0-4A524990137B}" srcOrd="0" destOrd="0" presId="urn:microsoft.com/office/officeart/2009/layout/CircleArrowProcess"/>
    <dgm:cxn modelId="{C1A0658A-D548-49BC-AB16-F34852E92EED}" srcId="{184CF22E-9D06-45F8-8257-A416A05E4BFD}" destId="{94C095C9-266C-4B19-9208-807B4F725470}" srcOrd="2" destOrd="0" parTransId="{58B57181-304D-4962-B1BA-FB6175D9A6B7}" sibTransId="{97412CED-6B5F-402E-A32E-6C8905F0061F}"/>
    <dgm:cxn modelId="{AA5CC4E3-B626-4FC6-BC94-843819D3D655}" type="presOf" srcId="{94C095C9-266C-4B19-9208-807B4F725470}" destId="{A962C420-4CBF-4E70-B062-B01F3722BB8E}" srcOrd="0" destOrd="0" presId="urn:microsoft.com/office/officeart/2009/layout/CircleArrowProcess"/>
    <dgm:cxn modelId="{4AB8DF63-F30F-4093-9A93-0BBC90FCB45E}" type="presOf" srcId="{D3F1472E-83F7-4C27-B2DE-E61F0F3AEBB2}" destId="{D410BAE9-4F99-407C-A5AB-1C3671F5ED1C}" srcOrd="0" destOrd="0" presId="urn:microsoft.com/office/officeart/2009/layout/CircleArrowProcess"/>
    <dgm:cxn modelId="{A898AB0A-F7BF-4B3E-8AC5-028A0793666C}" type="presOf" srcId="{50B07F89-575C-4D6B-AAAA-7969DEEE74CE}" destId="{FB10A0A4-AFBA-447A-AEBB-9B3701F5679E}" srcOrd="0" destOrd="0" presId="urn:microsoft.com/office/officeart/2009/layout/CircleArrowProcess"/>
    <dgm:cxn modelId="{594CD163-C77B-4E0C-8DF9-834C2609F03E}" type="presParOf" srcId="{63EE2AEC-F810-436A-B8C0-4A524990137B}" destId="{1200842F-7D0A-4A5F-A2BB-39B5C5DCE650}" srcOrd="0" destOrd="0" presId="urn:microsoft.com/office/officeart/2009/layout/CircleArrowProcess"/>
    <dgm:cxn modelId="{C2C80311-6ADE-417A-AD78-0511A9FFD68A}" type="presParOf" srcId="{1200842F-7D0A-4A5F-A2BB-39B5C5DCE650}" destId="{6888BC6E-AE09-4F69-93F2-2378A2B7A722}" srcOrd="0" destOrd="0" presId="urn:microsoft.com/office/officeart/2009/layout/CircleArrowProcess"/>
    <dgm:cxn modelId="{1E38EE04-C458-4DCE-B8E9-A53BC288AFF2}" type="presParOf" srcId="{63EE2AEC-F810-436A-B8C0-4A524990137B}" destId="{D410BAE9-4F99-407C-A5AB-1C3671F5ED1C}" srcOrd="1" destOrd="0" presId="urn:microsoft.com/office/officeart/2009/layout/CircleArrowProcess"/>
    <dgm:cxn modelId="{C0916EAB-C003-4540-A55B-B47DD24AC3BD}" type="presParOf" srcId="{63EE2AEC-F810-436A-B8C0-4A524990137B}" destId="{F1FF4359-498D-40D9-850B-A3C17AA2E84B}" srcOrd="2" destOrd="0" presId="urn:microsoft.com/office/officeart/2009/layout/CircleArrowProcess"/>
    <dgm:cxn modelId="{C847A45E-C5E3-4CD9-8B63-B0BFF29F2F7C}" type="presParOf" srcId="{F1FF4359-498D-40D9-850B-A3C17AA2E84B}" destId="{85D291B4-D267-4983-AFE7-1401329326D9}" srcOrd="0" destOrd="0" presId="urn:microsoft.com/office/officeart/2009/layout/CircleArrowProcess"/>
    <dgm:cxn modelId="{A806BBB9-3979-4DF4-94CC-617F1BF61224}" type="presParOf" srcId="{63EE2AEC-F810-436A-B8C0-4A524990137B}" destId="{FB10A0A4-AFBA-447A-AEBB-9B3701F5679E}" srcOrd="3" destOrd="0" presId="urn:microsoft.com/office/officeart/2009/layout/CircleArrowProcess"/>
    <dgm:cxn modelId="{7A445AE8-7620-4FF1-B3AB-54BEBBB148AE}" type="presParOf" srcId="{63EE2AEC-F810-436A-B8C0-4A524990137B}" destId="{883AB818-16DE-441D-A19F-BA7A1251BFA5}" srcOrd="4" destOrd="0" presId="urn:microsoft.com/office/officeart/2009/layout/CircleArrowProcess"/>
    <dgm:cxn modelId="{5C86D884-B3E5-4920-B061-5E58593BCE4A}" type="presParOf" srcId="{883AB818-16DE-441D-A19F-BA7A1251BFA5}" destId="{4839F642-9604-4428-B077-1BA71E650EEE}" srcOrd="0" destOrd="0" presId="urn:microsoft.com/office/officeart/2009/layout/CircleArrowProcess"/>
    <dgm:cxn modelId="{D5218BBF-D857-475F-835F-9E1111E4BD8E}" type="presParOf" srcId="{63EE2AEC-F810-436A-B8C0-4A524990137B}" destId="{A962C420-4CBF-4E70-B062-B01F3722BB8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837A4-80C0-4E78-8E3F-B58C53D30175}">
      <dsp:nvSpPr>
        <dsp:cNvPr id="0" name=""/>
        <dsp:cNvSpPr/>
      </dsp:nvSpPr>
      <dsp:spPr>
        <a:xfrm>
          <a:off x="0" y="495094"/>
          <a:ext cx="108732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25917-2237-4C16-9A21-4BE01862805C}">
      <dsp:nvSpPr>
        <dsp:cNvPr id="0" name=""/>
        <dsp:cNvSpPr/>
      </dsp:nvSpPr>
      <dsp:spPr>
        <a:xfrm>
          <a:off x="543660" y="27476"/>
          <a:ext cx="8151339" cy="836618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единства практики применения Управлением федеральных законов и иных нормативных правовых актов Российской Федерации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4500" y="68316"/>
        <a:ext cx="8069659" cy="754938"/>
      </dsp:txXfrm>
    </dsp:sp>
    <dsp:sp modelId="{CC74F9AF-CCBA-41F2-B804-EC32A8129FB4}">
      <dsp:nvSpPr>
        <dsp:cNvPr id="0" name=""/>
        <dsp:cNvSpPr/>
      </dsp:nvSpPr>
      <dsp:spPr>
        <a:xfrm>
          <a:off x="0" y="1629094"/>
          <a:ext cx="108732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4D2CD-984E-4327-A19E-E0FC317C6C12}">
      <dsp:nvSpPr>
        <dsp:cNvPr id="0" name=""/>
        <dsp:cNvSpPr/>
      </dsp:nvSpPr>
      <dsp:spPr>
        <a:xfrm>
          <a:off x="543660" y="1260094"/>
          <a:ext cx="8187264" cy="738000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Обеспечение доступности сведений  путем их публикации для информирования подконтрольных субъектов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686" y="1296120"/>
        <a:ext cx="8115212" cy="665948"/>
      </dsp:txXfrm>
    </dsp:sp>
    <dsp:sp modelId="{FF9C6861-14D1-4FB3-90DE-7E3110D82BD6}">
      <dsp:nvSpPr>
        <dsp:cNvPr id="0" name=""/>
        <dsp:cNvSpPr/>
      </dsp:nvSpPr>
      <dsp:spPr>
        <a:xfrm>
          <a:off x="0" y="2763094"/>
          <a:ext cx="108732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382A2-5E74-42DE-9E0C-392967B69157}">
      <dsp:nvSpPr>
        <dsp:cNvPr id="0" name=""/>
        <dsp:cNvSpPr/>
      </dsp:nvSpPr>
      <dsp:spPr>
        <a:xfrm>
          <a:off x="543660" y="2394094"/>
          <a:ext cx="8187340" cy="738000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Снижение количества нарушений обязательных требований и повышение уровня защищенности охраняемых законом ценностей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686" y="2430120"/>
        <a:ext cx="8115288" cy="665948"/>
      </dsp:txXfrm>
    </dsp:sp>
    <dsp:sp modelId="{B09F3A5A-AE6C-4707-9F5A-ED91C33DC978}">
      <dsp:nvSpPr>
        <dsp:cNvPr id="0" name=""/>
        <dsp:cNvSpPr/>
      </dsp:nvSpPr>
      <dsp:spPr>
        <a:xfrm>
          <a:off x="0" y="3897094"/>
          <a:ext cx="1087320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CEF15-AEEC-40B6-8E1D-8818AAE1E3D5}">
      <dsp:nvSpPr>
        <dsp:cNvPr id="0" name=""/>
        <dsp:cNvSpPr/>
      </dsp:nvSpPr>
      <dsp:spPr>
        <a:xfrm>
          <a:off x="543660" y="3528094"/>
          <a:ext cx="8187340" cy="738000"/>
        </a:xfrm>
        <a:prstGeom prst="round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Совершенствование нормативных правовых актов 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686" y="3564120"/>
        <a:ext cx="811528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55257-2AF5-4554-A184-9615E0F32576}">
      <dsp:nvSpPr>
        <dsp:cNvPr id="0" name=""/>
        <dsp:cNvSpPr/>
      </dsp:nvSpPr>
      <dsp:spPr>
        <a:xfrm>
          <a:off x="0" y="373595"/>
          <a:ext cx="10873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F3B68-BDE0-4CB8-B868-A699593927E5}">
      <dsp:nvSpPr>
        <dsp:cNvPr id="0" name=""/>
        <dsp:cNvSpPr/>
      </dsp:nvSpPr>
      <dsp:spPr>
        <a:xfrm>
          <a:off x="543660" y="48875"/>
          <a:ext cx="7611245" cy="64944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проблемных вопросов применения обязательных требований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5363" y="80578"/>
        <a:ext cx="7547839" cy="586034"/>
      </dsp:txXfrm>
    </dsp:sp>
    <dsp:sp modelId="{3A1E3EF1-89AD-47B5-BABB-DB9DD5DEA4BF}">
      <dsp:nvSpPr>
        <dsp:cNvPr id="0" name=""/>
        <dsp:cNvSpPr/>
      </dsp:nvSpPr>
      <dsp:spPr>
        <a:xfrm>
          <a:off x="0" y="1371515"/>
          <a:ext cx="10873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F5F81-1F77-40A2-8A5B-D24672B20ACD}">
      <dsp:nvSpPr>
        <dsp:cNvPr id="0" name=""/>
        <dsp:cNvSpPr/>
      </dsp:nvSpPr>
      <dsp:spPr>
        <a:xfrm>
          <a:off x="543660" y="1046796"/>
          <a:ext cx="7611245" cy="64944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Выработка оптимальных решений проблемных вопросов и их реализация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5363" y="1078499"/>
        <a:ext cx="7547839" cy="586034"/>
      </dsp:txXfrm>
    </dsp:sp>
    <dsp:sp modelId="{5B20DA1C-1C1B-4C2D-8028-19FE66873B45}">
      <dsp:nvSpPr>
        <dsp:cNvPr id="0" name=""/>
        <dsp:cNvSpPr/>
      </dsp:nvSpPr>
      <dsp:spPr>
        <a:xfrm>
          <a:off x="0" y="2369436"/>
          <a:ext cx="10873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0589C-9433-4733-84BE-C1DA25254E7E}">
      <dsp:nvSpPr>
        <dsp:cNvPr id="0" name=""/>
        <dsp:cNvSpPr/>
      </dsp:nvSpPr>
      <dsp:spPr>
        <a:xfrm>
          <a:off x="543660" y="2044715"/>
          <a:ext cx="7611245" cy="64944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устаревших, и избыточных обязательных требований, внесение предложений по их устранению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5363" y="2076418"/>
        <a:ext cx="7547839" cy="586034"/>
      </dsp:txXfrm>
    </dsp:sp>
    <dsp:sp modelId="{E09C0DC5-8D32-4B4A-9977-3BD2945EEAF3}">
      <dsp:nvSpPr>
        <dsp:cNvPr id="0" name=""/>
        <dsp:cNvSpPr/>
      </dsp:nvSpPr>
      <dsp:spPr>
        <a:xfrm>
          <a:off x="0" y="3367356"/>
          <a:ext cx="10873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0527D-9B0D-4607-87DD-038D650BDC49}">
      <dsp:nvSpPr>
        <dsp:cNvPr id="0" name=""/>
        <dsp:cNvSpPr/>
      </dsp:nvSpPr>
      <dsp:spPr>
        <a:xfrm>
          <a:off x="543660" y="3042636"/>
          <a:ext cx="7611245" cy="64944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предложений по совершенствованию законодательства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5363" y="3074339"/>
        <a:ext cx="7547839" cy="586034"/>
      </dsp:txXfrm>
    </dsp:sp>
    <dsp:sp modelId="{91CB866A-225F-43C6-9E87-3D008BF21BBE}">
      <dsp:nvSpPr>
        <dsp:cNvPr id="0" name=""/>
        <dsp:cNvSpPr/>
      </dsp:nvSpPr>
      <dsp:spPr>
        <a:xfrm>
          <a:off x="0" y="4365276"/>
          <a:ext cx="108732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9D80C-FF39-4016-906E-017E1D165082}">
      <dsp:nvSpPr>
        <dsp:cNvPr id="0" name=""/>
        <dsp:cNvSpPr/>
      </dsp:nvSpPr>
      <dsp:spPr>
        <a:xfrm>
          <a:off x="543660" y="4040556"/>
          <a:ext cx="7611245" cy="649440"/>
        </a:xfrm>
        <a:prstGeom prst="roundRect">
          <a:avLst/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87687" tIns="0" rIns="28768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типичных нарушений и подготовка предложений по реализации профилактических мероприятий</a:t>
          </a:r>
          <a:endParaRPr lang="ru-RU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5363" y="4072259"/>
        <a:ext cx="7547839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1F553-B696-4DEF-A143-078031AEFF25}">
      <dsp:nvSpPr>
        <dsp:cNvPr id="0" name=""/>
        <dsp:cNvSpPr/>
      </dsp:nvSpPr>
      <dsp:spPr>
        <a:xfrm>
          <a:off x="0" y="59490"/>
          <a:ext cx="7920880" cy="583542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Категории риска</a:t>
          </a:r>
          <a:endParaRPr lang="ru-RU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59490"/>
        <a:ext cx="7920880" cy="583542"/>
      </dsp:txXfrm>
    </dsp:sp>
    <dsp:sp modelId="{49662ACA-A3AC-4AFB-A7B8-1C950A929ED0}">
      <dsp:nvSpPr>
        <dsp:cNvPr id="0" name=""/>
        <dsp:cNvSpPr/>
      </dsp:nvSpPr>
      <dsp:spPr>
        <a:xfrm>
          <a:off x="0" y="810159"/>
          <a:ext cx="3960439" cy="185996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Средняя: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14 приютов</a:t>
          </a:r>
          <a:endParaRPr lang="ru-RU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0" y="810159"/>
        <a:ext cx="3960439" cy="1859966"/>
      </dsp:txXfrm>
    </dsp:sp>
    <dsp:sp modelId="{5EEDFD2E-B096-477B-8262-EBE803E5D2F0}">
      <dsp:nvSpPr>
        <dsp:cNvPr id="0" name=""/>
        <dsp:cNvSpPr/>
      </dsp:nvSpPr>
      <dsp:spPr>
        <a:xfrm>
          <a:off x="3909112" y="805751"/>
          <a:ext cx="3960439" cy="1859966"/>
        </a:xfrm>
        <a:prstGeom prst="rect">
          <a:avLst/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Умеренная: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 приютов</a:t>
          </a:r>
          <a:r>
            <a:rPr lang="ru-RU" sz="2400" b="1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 </a:t>
          </a:r>
          <a:r>
            <a:rPr lang="ru-RU" sz="2400" b="1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отловщика</a:t>
          </a:r>
          <a:endParaRPr lang="ru-RU" sz="2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09112" y="805751"/>
        <a:ext cx="3960439" cy="1859966"/>
      </dsp:txXfrm>
    </dsp:sp>
    <dsp:sp modelId="{D33DF1CF-6748-48E0-BFF0-8B477102D4CD}">
      <dsp:nvSpPr>
        <dsp:cNvPr id="0" name=""/>
        <dsp:cNvSpPr/>
      </dsp:nvSpPr>
      <dsp:spPr>
        <a:xfrm>
          <a:off x="0" y="2670125"/>
          <a:ext cx="7920880" cy="2066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A775D-C894-477D-8729-57D9FFF327CC}">
      <dsp:nvSpPr>
        <dsp:cNvPr id="0" name=""/>
        <dsp:cNvSpPr/>
      </dsp:nvSpPr>
      <dsp:spPr>
        <a:xfrm>
          <a:off x="2677625" y="33785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КНД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00037" y="56197"/>
        <a:ext cx="1587401" cy="414293"/>
      </dsp:txXfrm>
    </dsp:sp>
    <dsp:sp modelId="{D651A1D8-7935-40EB-96D8-35724A25EE0B}">
      <dsp:nvSpPr>
        <dsp:cNvPr id="0" name=""/>
        <dsp:cNvSpPr/>
      </dsp:nvSpPr>
      <dsp:spPr>
        <a:xfrm>
          <a:off x="484854" y="-186302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3826080" y="565319"/>
              </a:moveTo>
              <a:arcTo wR="2311516" hR="2311516" stAng="18656204" swAng="2089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5F737-8A38-4E2E-99E1-8C162F5A6B2D}">
      <dsp:nvSpPr>
        <dsp:cNvPr id="0" name=""/>
        <dsp:cNvSpPr/>
      </dsp:nvSpPr>
      <dsp:spPr>
        <a:xfrm>
          <a:off x="4036299" y="475251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ЕРКНМ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58711" y="497663"/>
        <a:ext cx="1587401" cy="414293"/>
      </dsp:txXfrm>
    </dsp:sp>
    <dsp:sp modelId="{0A2B1C5E-FD08-4E75-A51A-54BD7730FBA3}">
      <dsp:nvSpPr>
        <dsp:cNvPr id="0" name=""/>
        <dsp:cNvSpPr/>
      </dsp:nvSpPr>
      <dsp:spPr>
        <a:xfrm>
          <a:off x="1156088" y="218294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3989789" y="722017"/>
              </a:moveTo>
              <a:arcTo wR="2311516" hR="2311516" stAng="18993369" swAng="12013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740C2-F569-4587-A477-F86E09A735A2}">
      <dsp:nvSpPr>
        <dsp:cNvPr id="0" name=""/>
        <dsp:cNvSpPr/>
      </dsp:nvSpPr>
      <dsp:spPr>
        <a:xfrm>
          <a:off x="4349403" y="1618524"/>
          <a:ext cx="2685438" cy="484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Система мониторинг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73034" y="1642155"/>
        <a:ext cx="2638176" cy="436821"/>
      </dsp:txXfrm>
    </dsp:sp>
    <dsp:sp modelId="{1CD25E06-374C-45D0-A1A3-BAF772586F62}">
      <dsp:nvSpPr>
        <dsp:cNvPr id="0" name=""/>
        <dsp:cNvSpPr/>
      </dsp:nvSpPr>
      <dsp:spPr>
        <a:xfrm>
          <a:off x="1184884" y="254144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4578075" y="1857843"/>
              </a:moveTo>
              <a:arcTo wR="2311516" hR="2311516" stAng="20920878" swAng="14051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F057C-F9E4-40EB-B690-9A290943051F}">
      <dsp:nvSpPr>
        <dsp:cNvPr id="0" name=""/>
        <dsp:cNvSpPr/>
      </dsp:nvSpPr>
      <dsp:spPr>
        <a:xfrm>
          <a:off x="4875997" y="3059601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ЕРВК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98409" y="3082013"/>
        <a:ext cx="1587401" cy="414293"/>
      </dsp:txXfrm>
    </dsp:sp>
    <dsp:sp modelId="{3F63E154-4AC6-4912-9C57-275DE4A0E607}">
      <dsp:nvSpPr>
        <dsp:cNvPr id="0" name=""/>
        <dsp:cNvSpPr/>
      </dsp:nvSpPr>
      <dsp:spPr>
        <a:xfrm>
          <a:off x="1168504" y="290197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4430016" y="3236213"/>
              </a:moveTo>
              <a:arcTo wR="2311516" hR="2311516" stAng="1414837" swAng="1229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8F33E-89E1-49AB-B526-8107DF665223}">
      <dsp:nvSpPr>
        <dsp:cNvPr id="0" name=""/>
        <dsp:cNvSpPr/>
      </dsp:nvSpPr>
      <dsp:spPr>
        <a:xfrm>
          <a:off x="4036300" y="4215362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ГИС ГМП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58712" y="4237774"/>
        <a:ext cx="1587401" cy="414293"/>
      </dsp:txXfrm>
    </dsp:sp>
    <dsp:sp modelId="{FF711A7C-D4B9-4CBF-882B-782FEA8D2156}">
      <dsp:nvSpPr>
        <dsp:cNvPr id="0" name=""/>
        <dsp:cNvSpPr/>
      </dsp:nvSpPr>
      <dsp:spPr>
        <a:xfrm>
          <a:off x="402947" y="808006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4020832" y="3867584"/>
              </a:moveTo>
              <a:arcTo wR="2311516" hR="2311516" stAng="2538781" swAng="2188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21980-3540-4996-A17B-B937220815F1}">
      <dsp:nvSpPr>
        <dsp:cNvPr id="0" name=""/>
        <dsp:cNvSpPr/>
      </dsp:nvSpPr>
      <dsp:spPr>
        <a:xfrm>
          <a:off x="2531327" y="4668282"/>
          <a:ext cx="1788936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Досудебное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обжалование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53739" y="4690694"/>
        <a:ext cx="1744112" cy="414293"/>
      </dsp:txXfrm>
    </dsp:sp>
    <dsp:sp modelId="{1BDC12D2-BDCE-4485-824A-9237357710BA}">
      <dsp:nvSpPr>
        <dsp:cNvPr id="0" name=""/>
        <dsp:cNvSpPr/>
      </dsp:nvSpPr>
      <dsp:spPr>
        <a:xfrm>
          <a:off x="30980" y="56214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2535631" y="4612142"/>
              </a:moveTo>
              <a:arcTo wR="2311516" hR="2311516" stAng="5066166" swAng="1119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5BA4F-E077-4A75-AC78-9AFF919548AD}">
      <dsp:nvSpPr>
        <dsp:cNvPr id="0" name=""/>
        <dsp:cNvSpPr/>
      </dsp:nvSpPr>
      <dsp:spPr>
        <a:xfrm>
          <a:off x="1318946" y="4215366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МЕЖВЕД ЛО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41358" y="4237778"/>
        <a:ext cx="1587401" cy="414293"/>
      </dsp:txXfrm>
    </dsp:sp>
    <dsp:sp modelId="{8B22B829-0037-452B-9C54-B0E777472EBC}">
      <dsp:nvSpPr>
        <dsp:cNvPr id="0" name=""/>
        <dsp:cNvSpPr/>
      </dsp:nvSpPr>
      <dsp:spPr>
        <a:xfrm>
          <a:off x="1159504" y="225484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715885" y="3983960"/>
              </a:moveTo>
              <a:arcTo wR="2311516" hR="2311516" stAng="8019213" swAng="12600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1878CB-695E-493E-A2EA-BA732608A58A}">
      <dsp:nvSpPr>
        <dsp:cNvPr id="0" name=""/>
        <dsp:cNvSpPr/>
      </dsp:nvSpPr>
      <dsp:spPr>
        <a:xfrm>
          <a:off x="479249" y="3059600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ТОР ПГС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1661" y="3082012"/>
        <a:ext cx="1587401" cy="414293"/>
      </dsp:txXfrm>
    </dsp:sp>
    <dsp:sp modelId="{B3B21A37-6CB8-432C-B451-3F5BC5660751}">
      <dsp:nvSpPr>
        <dsp:cNvPr id="0" name=""/>
        <dsp:cNvSpPr/>
      </dsp:nvSpPr>
      <dsp:spPr>
        <a:xfrm>
          <a:off x="1184540" y="255367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51076" y="2794756"/>
              </a:moveTo>
              <a:arcTo wR="2311516" hR="2311516" stAng="10075973" swAng="14237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1FDEE-858E-4960-B600-001FD7D931D3}">
      <dsp:nvSpPr>
        <dsp:cNvPr id="0" name=""/>
        <dsp:cNvSpPr/>
      </dsp:nvSpPr>
      <dsp:spPr>
        <a:xfrm>
          <a:off x="106586" y="1631007"/>
          <a:ext cx="23775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ГАС Управление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8998" y="1653419"/>
        <a:ext cx="2332701" cy="414293"/>
      </dsp:txXfrm>
    </dsp:sp>
    <dsp:sp modelId="{EFE8CA13-69BE-4473-AC56-BD19CC34443D}">
      <dsp:nvSpPr>
        <dsp:cNvPr id="0" name=""/>
        <dsp:cNvSpPr/>
      </dsp:nvSpPr>
      <dsp:spPr>
        <a:xfrm>
          <a:off x="1169765" y="286925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215778" y="1336327"/>
              </a:moveTo>
              <a:arcTo wR="2311516" hR="2311516" stAng="12297210" swAng="12528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3EE91-438D-4CC1-8FEB-53964BFC3792}">
      <dsp:nvSpPr>
        <dsp:cNvPr id="0" name=""/>
        <dsp:cNvSpPr/>
      </dsp:nvSpPr>
      <dsp:spPr>
        <a:xfrm>
          <a:off x="1318946" y="475249"/>
          <a:ext cx="1632225" cy="459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РГУ</a:t>
          </a:r>
          <a:r>
            <a:rPr lang="ru-RU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ru-RU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41358" y="497661"/>
        <a:ext cx="1587401" cy="414293"/>
      </dsp:txXfrm>
    </dsp:sp>
    <dsp:sp modelId="{B0C89F78-8674-47BF-A50E-A5427146C47D}">
      <dsp:nvSpPr>
        <dsp:cNvPr id="0" name=""/>
        <dsp:cNvSpPr/>
      </dsp:nvSpPr>
      <dsp:spPr>
        <a:xfrm>
          <a:off x="666921" y="424806"/>
          <a:ext cx="4623032" cy="4623032"/>
        </a:xfrm>
        <a:custGeom>
          <a:avLst/>
          <a:gdLst/>
          <a:ahLst/>
          <a:cxnLst/>
          <a:rect l="0" t="0" r="0" b="0"/>
          <a:pathLst>
            <a:path>
              <a:moveTo>
                <a:pt x="1833030" y="50065"/>
              </a:moveTo>
              <a:arcTo wR="2311516" hR="2311516" stAng="15483200" swAng="2654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BC6E-AE09-4F69-93F2-2378A2B7A722}">
      <dsp:nvSpPr>
        <dsp:cNvPr id="0" name=""/>
        <dsp:cNvSpPr/>
      </dsp:nvSpPr>
      <dsp:spPr>
        <a:xfrm>
          <a:off x="648065" y="288033"/>
          <a:ext cx="2215354" cy="22712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0BAE9-4F99-407C-A5AB-1C3671F5ED1C}">
      <dsp:nvSpPr>
        <dsp:cNvPr id="0" name=""/>
        <dsp:cNvSpPr/>
      </dsp:nvSpPr>
      <dsp:spPr>
        <a:xfrm>
          <a:off x="1296143" y="1296144"/>
          <a:ext cx="830979" cy="41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96143" y="1296144"/>
        <a:ext cx="830979" cy="415390"/>
      </dsp:txXfrm>
    </dsp:sp>
    <dsp:sp modelId="{85D291B4-D267-4983-AFE7-1401329326D9}">
      <dsp:nvSpPr>
        <dsp:cNvPr id="0" name=""/>
        <dsp:cNvSpPr/>
      </dsp:nvSpPr>
      <dsp:spPr>
        <a:xfrm>
          <a:off x="92161" y="1738344"/>
          <a:ext cx="2201925" cy="20480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0A0A4-AFBA-447A-AEBB-9B3701F5679E}">
      <dsp:nvSpPr>
        <dsp:cNvPr id="0" name=""/>
        <dsp:cNvSpPr/>
      </dsp:nvSpPr>
      <dsp:spPr>
        <a:xfrm>
          <a:off x="777634" y="2559487"/>
          <a:ext cx="830979" cy="41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ОНФ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77634" y="2559487"/>
        <a:ext cx="830979" cy="415390"/>
      </dsp:txXfrm>
    </dsp:sp>
    <dsp:sp modelId="{4839F642-9604-4428-B077-1BA71E650EEE}">
      <dsp:nvSpPr>
        <dsp:cNvPr id="0" name=""/>
        <dsp:cNvSpPr/>
      </dsp:nvSpPr>
      <dsp:spPr>
        <a:xfrm>
          <a:off x="792083" y="3024343"/>
          <a:ext cx="2035988" cy="20276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2C420-4CBF-4E70-B062-B01F3722BB8E}">
      <dsp:nvSpPr>
        <dsp:cNvPr id="0" name=""/>
        <dsp:cNvSpPr/>
      </dsp:nvSpPr>
      <dsp:spPr>
        <a:xfrm>
          <a:off x="936105" y="3672406"/>
          <a:ext cx="1601472" cy="69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инцидент-менеджмент</a:t>
          </a:r>
          <a:endParaRPr lang="ru-RU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36105" y="3672406"/>
        <a:ext cx="1601472" cy="69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703C7A9-78D5-44F5-AC40-9F73BD775ECA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B7261-5B22-4181-B58F-297F7585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147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2" y="5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F1E5F1-BD5D-4AF5-9270-63BFA3FF8063}" type="datetimeFigureOut">
              <a:rPr lang="ru-RU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4" tIns="45637" rIns="91274" bIns="4563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80" y="4722817"/>
            <a:ext cx="5408613" cy="4473575"/>
          </a:xfrm>
          <a:prstGeom prst="rect">
            <a:avLst/>
          </a:prstGeom>
        </p:spPr>
        <p:txBody>
          <a:bodyPr vert="horz" lIns="91274" tIns="45637" rIns="91274" bIns="4563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4039"/>
            <a:ext cx="2930525" cy="496888"/>
          </a:xfrm>
          <a:prstGeom prst="rect">
            <a:avLst/>
          </a:prstGeom>
        </p:spPr>
        <p:txBody>
          <a:bodyPr vert="horz" lIns="91274" tIns="45637" rIns="91274" bIns="4563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2" y="9444039"/>
            <a:ext cx="2930525" cy="496888"/>
          </a:xfrm>
          <a:prstGeom prst="rect">
            <a:avLst/>
          </a:prstGeom>
        </p:spPr>
        <p:txBody>
          <a:bodyPr vert="horz" wrap="square" lIns="91274" tIns="45637" rIns="91274" bIns="456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1378E8-1505-44A8-86E7-215328AAE4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2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6A04D-523F-4839-8D4C-1F4AAC158FB6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4463" y="884238"/>
            <a:ext cx="7742238" cy="435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9" y="5521329"/>
            <a:ext cx="5962650" cy="5233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/>
              <a:t>Доклад по итогам обобщения правоприменительной практики по результатам регионального государственного контроля (надзора) в области обращения с животными на территории Ленинградской области в 2023 году подготовлен Управлением в соответствии с требованиями статьи 47 Федерального закона от 31 июля 2020 г. № 248-ФЗ и пункта 34 Положения о региональном государственном контроле (надзоре) в области обращения с животными на территории Ленинградской области, утвержденного Постановление Правительства Ленинградской области от 30.09.2021 N 635.</a:t>
            </a:r>
            <a:endParaRPr lang="ru-RU" altLang="ru-RU" dirty="0"/>
          </a:p>
        </p:txBody>
      </p:sp>
      <p:sp>
        <p:nvSpPr>
          <p:cNvPr id="30725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709" indent="-28527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091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526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3964" indent="-2282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0399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6836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3272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9708" indent="-2282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0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Цели обобщения правоприменительной практики представлены на слайде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37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Предметом регионального государственного контроля (надзора) в области обращения с животными является соблюдение юридическими лицами, индивидуальными предпринимателями и гражданами обязательных требований в области обращения с животными, установленных Федеральным законом и принимаемыми в соответствии с ним иными нормативными правовыми актами Российской Федерации, законами и иными нормативными правовыми актами субъектов Российской Федерации, при содержании и использовании животных, ином обращении с животными, осуществлении деятельности по обращению с животными без владельцев, при осуществлении деятельности приютов для животных, в том числе соблюдение норм содержания животных в них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95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целью приведения законодательства Ленинградской области в соответствии с  законом № 498-ФЗ   принято два новых областных закона взамен ранее существующих:</a:t>
            </a:r>
          </a:p>
          <a:p>
            <a:r>
              <a:rPr lang="ru-RU" dirty="0" smtClean="0"/>
              <a:t>- от 23.12.2019 №109-оз «Об обращении с животными без владельцев на территории Ленинградской области», </a:t>
            </a:r>
          </a:p>
          <a:p>
            <a:r>
              <a:rPr lang="ru-RU" dirty="0" smtClean="0"/>
              <a:t>- от 26.10.2020 №109-оз  «О содержании и защите домашних животных на территории Ленинградской области». </a:t>
            </a:r>
          </a:p>
          <a:p>
            <a:r>
              <a:rPr lang="ru-RU" dirty="0" smtClean="0"/>
              <a:t>Эти два закона регламентируют вопросы по содержанию домашних животных и деятельность по обращению с животными без владельцев. </a:t>
            </a:r>
          </a:p>
          <a:p>
            <a:r>
              <a:rPr lang="ru-RU" dirty="0" smtClean="0"/>
              <a:t>В Ленинградской области действует закон Областной закон от 23.07.2021 N 103-оз «О наделении органов местного самоуправления Ленинградской области отдельным государственным полномочием Ленинградской области по организации мероприятий при осуществлении деятельности по обращению с животными без владельцев», в соответствии с которым,  ежегодно из бюджета Ленинградской области выделяются средства на организацию мероприятий по отлову, транспортировке, стерилизации, вакцинации и содержанию животных без владельцев в размере порядка 50 млн. рублей. Ежегодно подлежат отлову и стерилизации порядка 3,5 тысяч животных.</a:t>
            </a:r>
          </a:p>
          <a:p>
            <a:r>
              <a:rPr lang="ru-RU" dirty="0" smtClean="0"/>
              <a:t>Принято Постановление Правительства Ленинградской области от 23.04.2021 N 231 «Об утверждении Порядка осуществления деятельности по обращению с животными без владельцев на территории Ленинградской области и Порядка организации деятельности приютов для животных и норм содержания животных в них на территории Ленинградской области».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428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Одним из направлений нашей работы является осуществление регионального государственного надзора посредством организации и проведения проверок по соблюдению обязательных требований в области обращения с животными в отношении контролируемых лиц, а также проведение профилактической работы с владельцами животных.</a:t>
            </a:r>
          </a:p>
          <a:p>
            <a:r>
              <a:rPr lang="ru-RU" dirty="0" smtClean="0"/>
              <a:t>Объемы проведенной за 2023 год работы показаны на слайде.</a:t>
            </a:r>
          </a:p>
          <a:p>
            <a:r>
              <a:rPr lang="ru-RU" dirty="0" smtClean="0"/>
              <a:t>Нужно отметить, что Постановлением Правительства Российской Федерации № 336  от 10.03.2022 года «Об особенностях организации и осуществления государственного контроля (надзора), муниципального контроля» введены ограничения на проведение контрольных (надзорных) мероприятий.</a:t>
            </a:r>
          </a:p>
          <a:p>
            <a:r>
              <a:rPr lang="ru-RU" dirty="0" smtClean="0"/>
              <a:t>Из полиции в Управление за минувший год поступило 25 материалов о правонарушениях в области обращения с животными.</a:t>
            </a:r>
          </a:p>
          <a:p>
            <a:endParaRPr lang="ru-RU" dirty="0" smtClean="0"/>
          </a:p>
          <a:p>
            <a:r>
              <a:rPr lang="ru-RU" dirty="0" smtClean="0"/>
              <a:t>За истекший период 2023 года (на 31.12.2023) -  поступило 401 обращение (общее количество)</a:t>
            </a:r>
          </a:p>
          <a:p>
            <a:r>
              <a:rPr lang="ru-RU" dirty="0" smtClean="0"/>
              <a:t>Из них::</a:t>
            </a:r>
          </a:p>
          <a:p>
            <a:r>
              <a:rPr lang="ru-RU" dirty="0" smtClean="0"/>
              <a:t>•	Вопросы по приютам (предоставить землю, жалоба на незаконный приют, нехватка корма, жалоба на приют и т.д.) – 47;</a:t>
            </a:r>
          </a:p>
          <a:p>
            <a:r>
              <a:rPr lang="ru-RU" dirty="0" smtClean="0"/>
              <a:t>•	Обращения по безнадзорным животным (просьба отловить, жалобы на бездействия </a:t>
            </a:r>
            <a:r>
              <a:rPr lang="ru-RU" dirty="0" err="1" smtClean="0"/>
              <a:t>омсу</a:t>
            </a:r>
            <a:r>
              <a:rPr lang="ru-RU" dirty="0" smtClean="0"/>
              <a:t> и </a:t>
            </a:r>
            <a:r>
              <a:rPr lang="ru-RU" dirty="0" err="1" smtClean="0"/>
              <a:t>оив</a:t>
            </a:r>
            <a:r>
              <a:rPr lang="ru-RU" dirty="0" smtClean="0"/>
              <a:t> , жалобы на агрессивность и т.д.)  - 102;</a:t>
            </a:r>
          </a:p>
          <a:p>
            <a:r>
              <a:rPr lang="ru-RU" dirty="0" smtClean="0"/>
              <a:t>•	Обращения,  касающиеся работы ветеринарных клиник и ветврачей, питомников,  вакцинации, стерилизации (льготной))  - 27;</a:t>
            </a:r>
          </a:p>
          <a:p>
            <a:r>
              <a:rPr lang="ru-RU" dirty="0" smtClean="0"/>
              <a:t>•	Жалобы на соседей (Ненадлежащее содержание животных, «жестокое» обращение с животными, лай и шум от собак, несоблюдение правил выгула, </a:t>
            </a:r>
            <a:r>
              <a:rPr lang="ru-RU" dirty="0" err="1" smtClean="0"/>
              <a:t>самовыгул</a:t>
            </a:r>
            <a:r>
              <a:rPr lang="ru-RU" dirty="0" smtClean="0"/>
              <a:t>, грязь от животных, большое кол-во животных  и </a:t>
            </a:r>
            <a:r>
              <a:rPr lang="ru-RU" dirty="0" err="1" smtClean="0"/>
              <a:t>т.д</a:t>
            </a:r>
            <a:r>
              <a:rPr lang="ru-RU" dirty="0" smtClean="0"/>
              <a:t>, .)- 89; </a:t>
            </a:r>
          </a:p>
          <a:p>
            <a:r>
              <a:rPr lang="ru-RU" dirty="0" smtClean="0"/>
              <a:t>•	Обращения на тему содержания животных в культурно-зрелищных целях, содержание диких животных - 16</a:t>
            </a:r>
          </a:p>
          <a:p>
            <a:r>
              <a:rPr lang="ru-RU" dirty="0" smtClean="0"/>
              <a:t>•	 По ветеринарной части (направляется в </a:t>
            </a:r>
            <a:r>
              <a:rPr lang="ru-RU" dirty="0" err="1" smtClean="0"/>
              <a:t>Россельхознадзор</a:t>
            </a:r>
            <a:r>
              <a:rPr lang="ru-RU" dirty="0" smtClean="0"/>
              <a:t>) (содержание с/х животных, ЛПХ, В КФХ, СНТ, </a:t>
            </a:r>
            <a:r>
              <a:rPr lang="ru-RU" dirty="0" err="1" smtClean="0"/>
              <a:t>биоотходы</a:t>
            </a:r>
            <a:r>
              <a:rPr lang="ru-RU" dirty="0" smtClean="0"/>
              <a:t>, навоз, незаконная торговля) – 57;</a:t>
            </a:r>
          </a:p>
          <a:p>
            <a:r>
              <a:rPr lang="ru-RU" dirty="0" smtClean="0"/>
              <a:t>•	Иное (благодарности, дать разъяснения, нарушение трудового законодательства, прием на работу, студенты,  непонятно о чем просящие и т.д.) – 63.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Привлечь к административной ответственности была возможность только по двум делам, так как в остальных материалах отсутствовали необходимые данные для составления протокола. От качества составления первичных материалов сотрудниками полиции напрямую зависит, будет ли нарушитель привлечен к ответственности или не будет.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22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 истекший период 2023 года (на 31.12.2023) -  поступило 401 обращение (общее количество)</a:t>
            </a:r>
          </a:p>
          <a:p>
            <a:r>
              <a:rPr lang="ru-RU" dirty="0" smtClean="0"/>
              <a:t>Из них::</a:t>
            </a:r>
          </a:p>
          <a:p>
            <a:r>
              <a:rPr lang="ru-RU" dirty="0" smtClean="0"/>
              <a:t>•	Вопросы по приютам (предоставить землю, жалоба на незаконный приют, нехватка корма, жалоба на приют и т.д.) – 47;</a:t>
            </a:r>
          </a:p>
          <a:p>
            <a:r>
              <a:rPr lang="ru-RU" dirty="0" smtClean="0"/>
              <a:t>•	Обращения по безнадзорным животным (просьба отловить, жалобы на бездействия </a:t>
            </a:r>
            <a:r>
              <a:rPr lang="ru-RU" dirty="0" err="1" smtClean="0"/>
              <a:t>омсу</a:t>
            </a:r>
            <a:r>
              <a:rPr lang="ru-RU" dirty="0" smtClean="0"/>
              <a:t> и </a:t>
            </a:r>
            <a:r>
              <a:rPr lang="ru-RU" dirty="0" err="1" smtClean="0"/>
              <a:t>оив</a:t>
            </a:r>
            <a:r>
              <a:rPr lang="ru-RU" dirty="0" smtClean="0"/>
              <a:t> , жалобы на агрессивность и т.д.)  - 102;</a:t>
            </a:r>
          </a:p>
          <a:p>
            <a:r>
              <a:rPr lang="ru-RU" dirty="0" smtClean="0"/>
              <a:t>•	Обращения,  касающиеся работы ветеринарных клиник и ветврачей, питомников,  вакцинации, стерилизации (льготной))  - 27;</a:t>
            </a:r>
          </a:p>
          <a:p>
            <a:r>
              <a:rPr lang="ru-RU" dirty="0" smtClean="0"/>
              <a:t>•	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Жалобы на соседей </a:t>
            </a:r>
            <a:r>
              <a:rPr lang="ru-RU" dirty="0" smtClean="0"/>
              <a:t>(Ненадлежащее содержание животных, «жестокое» обращение с животными, лай и шум от собак, несоблюдение правил выгула, </a:t>
            </a:r>
            <a:r>
              <a:rPr lang="ru-RU" dirty="0" err="1" smtClean="0"/>
              <a:t>самовыгул</a:t>
            </a:r>
            <a:r>
              <a:rPr lang="ru-RU" dirty="0" smtClean="0"/>
              <a:t>, грязь от животных, большое кол-во животных  и </a:t>
            </a:r>
            <a:r>
              <a:rPr lang="ru-RU" dirty="0" err="1" smtClean="0"/>
              <a:t>т.д</a:t>
            </a:r>
            <a:r>
              <a:rPr lang="ru-RU" dirty="0" smtClean="0"/>
              <a:t>, .)- 89; </a:t>
            </a:r>
          </a:p>
          <a:p>
            <a:r>
              <a:rPr lang="ru-RU" dirty="0" smtClean="0"/>
              <a:t>•	Обращения на тему содержания животных в культурно-зрелищных целях, содержание диких животных - 16</a:t>
            </a:r>
          </a:p>
          <a:p>
            <a:r>
              <a:rPr lang="ru-RU" dirty="0" smtClean="0"/>
              <a:t>•	 По ветеринарной части (направляется в </a:t>
            </a:r>
            <a:r>
              <a:rPr lang="ru-RU" dirty="0" err="1" smtClean="0"/>
              <a:t>Россельхознадзор</a:t>
            </a:r>
            <a:r>
              <a:rPr lang="ru-RU" dirty="0" smtClean="0"/>
              <a:t>) (содержание с/х животных, ЛПХ, В КФХ, СНТ, </a:t>
            </a:r>
            <a:r>
              <a:rPr lang="ru-RU" dirty="0" err="1" smtClean="0"/>
              <a:t>биоотходы</a:t>
            </a:r>
            <a:r>
              <a:rPr lang="ru-RU" dirty="0" smtClean="0"/>
              <a:t>, навоз, незаконная торговля) – 57;</a:t>
            </a:r>
          </a:p>
          <a:p>
            <a:r>
              <a:rPr lang="ru-RU" dirty="0" smtClean="0"/>
              <a:t>•	Иное (благодарности, дать разъяснения, нарушение трудового законодательства, прием на работу, студенты,  непонятно о чем просящие и т.д.) – 63.</a:t>
            </a:r>
          </a:p>
          <a:p>
            <a:endParaRPr lang="ru-RU" dirty="0" smtClean="0"/>
          </a:p>
          <a:p>
            <a:r>
              <a:rPr lang="ru-RU" dirty="0" smtClean="0"/>
              <a:t> Привлечь к административной ответственности была возможность только по двум делам, так как в остальных материалах отсутствовали необходимые данные для составления протокола. От качества составления первичных материалов сотрудниками полиции напрямую зависит, будет ли нарушитель привлечен к ответственности или не будет.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57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80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67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78E8-1505-44A8-86E7-215328AAE4FE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98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438086"/>
                </a:solidFill>
              </a:rPr>
              <a:t>23.7.12</a:t>
            </a: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808603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B474-479D-458B-80BF-FBFEED2BF118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B952A-D681-4BEE-A843-1823AF862A8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440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D6080A79-F9C2-4439-BB03-DB76A04D80F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13D95-244C-4D21-9562-A5CC6149CA1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8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defRPr/>
            </a:pPr>
            <a:fld id="{999B6A6E-3804-4674-9A21-2000D43D4629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1AA7978-8CF5-4790-A31A-2E96A871B88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368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C4BE-2329-49C7-B751-D17495917D70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E1A4-4545-411C-96F5-29F14467956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6756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BB8B5-B6E3-4048-9EE9-E3B46834C676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2F41-2015-4FBF-AB40-63021A36EB1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300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89BC5-BBE8-47B8-A3FA-EF34B9CFDFE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DF9E5-EE24-479D-89C0-B79C2B8CED0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61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89F27-14E6-4DF0-8659-4E23F7C6958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70B64-933A-4648-BDA6-4F6D553BC0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602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DC24-0745-4BB9-BA97-DBE752F36B6A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E49-4739-4823-B0EA-D8E6BDD7F1C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57655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2130426"/>
            <a:ext cx="10361084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438086"/>
                </a:solidFill>
              </a:rPr>
              <a:t>23.7.12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210F6D-BEB6-4D37-AFF0-CBE3A3004D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2954036"/>
      </p:ext>
    </p:extLst>
  </p:cSld>
  <p:clrMapOvr>
    <a:masterClrMapping/>
  </p:clrMapOvr>
  <p:transition spd="slow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defRPr/>
            </a:pPr>
            <a:fld id="{C8A9AE25-FDA3-4A2B-BFA3-A53C8FC68645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1C34B0F-F333-4BA3-A382-00D9EA09DC29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581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0DBF6A-461E-4194-84AB-503D644E854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4F141-C04B-42AF-937F-8BB71A3C29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5122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989CA-770D-4598-AAB4-1E6450F5AE8F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40EA1-FDDE-4678-9BE2-F3EE3D15049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81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1" r:id="rId1"/>
    <p:sldLayoutId id="2147485642" r:id="rId2"/>
    <p:sldLayoutId id="2147485643" r:id="rId3"/>
    <p:sldLayoutId id="2147485644" r:id="rId4"/>
    <p:sldLayoutId id="2147485645" r:id="rId5"/>
    <p:sldLayoutId id="2147485646" r:id="rId6"/>
    <p:sldLayoutId id="2147485647" r:id="rId7"/>
    <p:sldLayoutId id="2147485648" r:id="rId8"/>
    <p:sldLayoutId id="2147485649" r:id="rId9"/>
    <p:sldLayoutId id="2147485650" r:id="rId10"/>
    <p:sldLayoutId id="2147485651" r:id="rId11"/>
    <p:sldLayoutId id="214748565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59" r:id="rId6"/>
    <p:sldLayoutId id="2147485660" r:id="rId7"/>
    <p:sldLayoutId id="2147485661" r:id="rId8"/>
    <p:sldLayoutId id="2147485662" r:id="rId9"/>
    <p:sldLayoutId id="2147485663" r:id="rId10"/>
    <p:sldLayoutId id="2147485664" r:id="rId11"/>
    <p:sldLayoutId id="214748566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67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  <p:sldLayoutId id="214748554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  <p:sldLayoutId id="2147485551" r:id="rId2"/>
    <p:sldLayoutId id="2147485552" r:id="rId3"/>
    <p:sldLayoutId id="2147485553" r:id="rId4"/>
    <p:sldLayoutId id="2147485554" r:id="rId5"/>
    <p:sldLayoutId id="2147485555" r:id="rId6"/>
    <p:sldLayoutId id="2147485556" r:id="rId7"/>
    <p:sldLayoutId id="2147485557" r:id="rId8"/>
    <p:sldLayoutId id="2147485558" r:id="rId9"/>
    <p:sldLayoutId id="2147485559" r:id="rId10"/>
    <p:sldLayoutId id="2147485560" r:id="rId11"/>
    <p:sldLayoutId id="2147485561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  <p:sldLayoutId id="214748557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9" r:id="rId1"/>
    <p:sldLayoutId id="2147485590" r:id="rId2"/>
    <p:sldLayoutId id="2147485591" r:id="rId3"/>
    <p:sldLayoutId id="2147485592" r:id="rId4"/>
    <p:sldLayoutId id="2147485593" r:id="rId5"/>
    <p:sldLayoutId id="2147485594" r:id="rId6"/>
    <p:sldLayoutId id="2147485595" r:id="rId7"/>
    <p:sldLayoutId id="2147485596" r:id="rId8"/>
    <p:sldLayoutId id="2147485597" r:id="rId9"/>
    <p:sldLayoutId id="2147485598" r:id="rId10"/>
    <p:sldLayoutId id="2147485599" r:id="rId11"/>
    <p:sldLayoutId id="214748560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/>
              <a:pPr>
                <a:defRPr/>
              </a:pPr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  <p:sldLayoutId id="214748561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6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5392E18-AD40-4A79-B739-AAF57E5BF963}" type="datetimeFigureOut">
              <a:rPr lang="ru-RU" smtClean="0">
                <a:solidFill>
                  <a:srgbClr val="438086"/>
                </a:solidFill>
              </a:rPr>
              <a:pPr>
                <a:defRPr/>
              </a:pPr>
              <a:t>12.03.2024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EC2230E-8EF1-4592-8DE4-698066BA425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74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  <p:sldLayoutId id="214748563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75"/>
            <a:ext cx="12192000" cy="68754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38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marL="5740400" indent="-2420938" eaLnBrk="1">
              <a:spcBef>
                <a:spcPts val="60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8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57989" y="2420888"/>
            <a:ext cx="11521281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 </a:t>
            </a:r>
            <a:r>
              <a:rPr lang="ru-RU" sz="3600" b="1" kern="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региональном государственном контроле (надзоре) в области обращения с животными </a:t>
            </a:r>
            <a:r>
              <a:rPr lang="ru-RU" sz="3600" b="1" kern="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 территории Ленинградской области в 2022 году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24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Щагина </a:t>
            </a:r>
            <a:r>
              <a:rPr 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Наталья Михайловна</a:t>
            </a: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Начальник отдела ГНООЖ и ППОВ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 Управления ветеринарии 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400" dirty="0">
                <a:solidFill>
                  <a:srgbClr val="43808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Ленинградской области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3600" b="1" kern="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548680"/>
            <a:ext cx="1036108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обращения граждан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6672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548680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69" y="1223294"/>
            <a:ext cx="2474064" cy="17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843" y="3148572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по приютам 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209" y="5978953"/>
            <a:ext cx="347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 по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безнадзорным животным -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250355"/>
            <a:ext cx="2617609" cy="17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30393" y="302762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ветеринарных клиник и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ветврачей 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6" b="27444"/>
          <a:stretch/>
        </p:blipFill>
        <p:spPr bwMode="auto">
          <a:xfrm>
            <a:off x="1127448" y="3693749"/>
            <a:ext cx="2915153" cy="22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3"/>
          <a:stretch/>
        </p:blipFill>
        <p:spPr bwMode="auto">
          <a:xfrm>
            <a:off x="4657277" y="1223294"/>
            <a:ext cx="2791358" cy="178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180" y="3140968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Жалобы на соседей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3776729"/>
            <a:ext cx="3496980" cy="20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29991" y="5794923"/>
            <a:ext cx="3573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содержания правил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сельскохозяйственных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и птицы 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6636" y="5947353"/>
            <a:ext cx="259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Благодарности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другие вопросы -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79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76" y="3776729"/>
            <a:ext cx="1754192" cy="19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3370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6397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ответе за тех, кого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приручили»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377" y="3323485"/>
            <a:ext cx="3702545" cy="1281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социальной рекламы </a:t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медийными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личностями о бережном отношении к животным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42330" y="3695328"/>
            <a:ext cx="3323501" cy="1000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Традиционная декабрьская акция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 с МФЦ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«Сытый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 год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64942" y="1377733"/>
            <a:ext cx="3841192" cy="90048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Проведено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330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уроков доброты со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школьниками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(охват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6 818</a:t>
            </a:r>
            <a:r>
              <a:rPr lang="ru-RU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детей)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42330" y="4797152"/>
            <a:ext cx="3349026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Распространено более 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000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памяток,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флаеров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различных мероприятиях,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размещена агитационная информация на </a:t>
            </a:r>
            <a:r>
              <a:rPr lang="ru-RU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билбордах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федеральных трасс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6" y="620688"/>
            <a:ext cx="665163" cy="66516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36377" y="1340228"/>
            <a:ext cx="3615407" cy="17287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Организована передвижная выставка лучших работ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детского </a:t>
            </a: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конкурса 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«Хвостатые герои блокадного Ленинграда»</a:t>
            </a: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54" y="1377733"/>
            <a:ext cx="3323501" cy="218883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32284" y="630002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97"/>
          <a:stretch/>
        </p:blipFill>
        <p:spPr bwMode="auto">
          <a:xfrm>
            <a:off x="695525" y="4875473"/>
            <a:ext cx="3384251" cy="1746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nm_shagina\Desktop\bilbord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67" y="4797152"/>
            <a:ext cx="3680042" cy="18405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119502" y="3323485"/>
            <a:ext cx="3732072" cy="1223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онкурс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детского литературного творчества «Что я знаю о тебе мой четвероногий друг?» 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26322" y="2409085"/>
            <a:ext cx="3779811" cy="8038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Сотрудничество с АНО «Огонек Добра» и «Путь Домой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395816"/>
            <a:ext cx="1036108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Наиболее часто встречаемые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в приютах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235" y="1556792"/>
            <a:ext cx="11247405" cy="517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животные в приюте не маркируются несмываемыми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снимаемыми метками;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отсутствует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ветеринарный пункт, отсутствуют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лекарственные препараты, используемые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ветеринарного применения;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собаки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обеспечены индивидуальным инвентарём для кормления;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отсутствует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постоянный и неограниченный доступ к воде;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здоровые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животные содержаться в одном вольере с больными;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ведется документация согласно требованиям порядка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деятельности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приютов для животных </a:t>
            </a:r>
            <a:r>
              <a:rPr lang="ru-RU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(также не предоставляются отчеты) – отсутствует учет и отчетность</a:t>
            </a:r>
            <a:endParaRPr lang="ru-RU" sz="2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0609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692696"/>
            <a:ext cx="9793088" cy="70111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 в области обращения с животными - профилактика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8155" r="22688" b="6076"/>
          <a:stretch/>
        </p:blipFill>
        <p:spPr bwMode="auto">
          <a:xfrm>
            <a:off x="335360" y="1988840"/>
            <a:ext cx="4993233" cy="4513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t="11581" r="35428" b="14865"/>
          <a:stretch/>
        </p:blipFill>
        <p:spPr bwMode="auto">
          <a:xfrm>
            <a:off x="5452532" y="2117977"/>
            <a:ext cx="3155651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16069" r="34894" b="4764"/>
          <a:stretch/>
        </p:blipFill>
        <p:spPr bwMode="auto">
          <a:xfrm>
            <a:off x="8832304" y="2117977"/>
            <a:ext cx="2880320" cy="4358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56" y="629817"/>
            <a:ext cx="10361084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Предложения по результатам КНД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6672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476672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8773" y="1556792"/>
            <a:ext cx="10909051" cy="4680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порядка регистрации и учета животных;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53548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Дистанционные мероприятия (проведение профилактических визитов и </a:t>
            </a:r>
            <a:r>
              <a:rPr lang="ru-RU" sz="2000" b="1" dirty="0" smtClean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консультаций </a:t>
            </a: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посредством ВКС с использованием мобильного</a:t>
            </a:r>
          </a:p>
          <a:p>
            <a:pPr lvl="0" algn="just"/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модуля ГИС ТОР КНД </a:t>
            </a:r>
            <a:r>
              <a:rPr lang="ru-RU" sz="2000" b="1" dirty="0" smtClean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«Инспектор» </a:t>
            </a: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учетной записью на </a:t>
            </a:r>
            <a:r>
              <a:rPr lang="ru-RU" sz="2000" b="1" dirty="0" err="1" smtClean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Гос.услугах</a:t>
            </a: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/>
            <a:endParaRPr lang="ru-RU" sz="2000" b="1" dirty="0">
              <a:solidFill>
                <a:srgbClr val="53548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информационной системы </a:t>
            </a: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предоставлению отчетности для приютов;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53548A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круглого стола по вопросам взаимодействия ОМСУ, ОМВД </a:t>
            </a:r>
            <a:r>
              <a:rPr lang="ru-RU" sz="2000" b="1" dirty="0" smtClean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оформления материалов о фиксации фактов </a:t>
            </a:r>
          </a:p>
          <a:p>
            <a:pPr lvl="0" algn="just"/>
            <a:r>
              <a:rPr lang="ru-RU" sz="2000" b="1" dirty="0">
                <a:solidFill>
                  <a:srgbClr val="53548A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административного правонарушения</a:t>
            </a:r>
          </a:p>
        </p:txBody>
      </p:sp>
    </p:spTree>
    <p:extLst>
      <p:ext uri="{BB962C8B-B14F-4D97-AF65-F5344CB8AC3E}">
        <p14:creationId xmlns:p14="http://schemas.microsoft.com/office/powerpoint/2010/main" val="197637697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286501"/>
            <a:ext cx="1219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1344" y="2564904"/>
            <a:ext cx="11881320" cy="460851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529" y="2849565"/>
            <a:ext cx="87363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 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4400" b="1" kern="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ru-RU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(931) 991-26-56</a:t>
            </a:r>
          </a:p>
          <a:p>
            <a:pPr marL="0" indent="0" algn="ctr" eaLnBrk="1">
              <a:lnSpc>
                <a:spcPct val="80000"/>
              </a:lnSpc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4400" b="1" kern="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veterinary.lenobl.ru</a:t>
            </a:r>
            <a:endParaRPr lang="ru-RU" sz="4400" b="1" kern="0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848142"/>
            <a:ext cx="1223108" cy="13998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848142"/>
            <a:ext cx="1584176" cy="13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593" y="720875"/>
            <a:ext cx="1036108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обобщения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правоприменительной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009748"/>
              </p:ext>
            </p:extLst>
          </p:nvPr>
        </p:nvGraphicFramePr>
        <p:xfrm>
          <a:off x="767408" y="1628800"/>
          <a:ext cx="10873208" cy="455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6672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533822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7227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629233"/>
            <a:ext cx="10361084" cy="5040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обобщения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правоприменительной практики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48680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548680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98142599"/>
              </p:ext>
            </p:extLst>
          </p:nvPr>
        </p:nvGraphicFramePr>
        <p:xfrm>
          <a:off x="911424" y="1556792"/>
          <a:ext cx="108732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45986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484" y="683493"/>
            <a:ext cx="1036108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Предмет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регионального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6672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548680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61753" y="1844824"/>
            <a:ext cx="10225136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юридическими лицами, индивидуальными предпринимателями и гражданами обязательных требований в области обращения с животными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2" y="3312790"/>
            <a:ext cx="316704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54" y="3284537"/>
            <a:ext cx="3676650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16" y="3305175"/>
            <a:ext cx="30972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9712" y="5805263"/>
            <a:ext cx="3309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Организованные и 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зарегистрированные приюты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18512" y="5805263"/>
            <a:ext cx="366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зарегистрированные приюты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2245" y="5805263"/>
            <a:ext cx="244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Домашние животные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225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2" y="548680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Нормативно-правовая база: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362472"/>
            <a:ext cx="1138468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от 27.12.2018 N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498-ФЗ </a:t>
            </a:r>
          </a:p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"Об ответственном обращении с животными и о внесении изменений в отдельные законодательные акты Российской Федерации"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467" y="2564904"/>
            <a:ext cx="1130525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31 июля 2020 года N 248-ФЗ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"О государственном контроле (надзоре) и муниципальном контроле в Российской Федерации"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8436" y="3763888"/>
            <a:ext cx="11305255" cy="1105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11.06.2021 №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170-ФЗ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отдельные законодательные акты Российской Федерации в связи с принятием Федерального закона "О государственном контроле (надзоре) и муниципальном контроле в Российской Федерации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8437" y="5157192"/>
            <a:ext cx="11279286" cy="10584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Ленинградской области от 30.09.2021 N635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утверждено  Положение о региональном государственном контроле (надзоре) в области обращения с животными на территории Ленинградской области»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76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1036108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3392" y="1412776"/>
            <a:ext cx="2592288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деятельность, действия (бездействие) физических лиц, индивидуальных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предпринимателей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юридических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обращению с животными, в рамках которых должны соблюдаться обязательные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требования: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83324" y="1405558"/>
            <a:ext cx="43204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обращению с животными без владельцев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720" y="2924944"/>
            <a:ext cx="4320480" cy="1196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отлову и транспортировке животных без владельцев и передаче животных без владельцев в приюты для животных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83324" y="4311234"/>
            <a:ext cx="4320480" cy="1205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временному размещению и содержанию непродуктивных животных (передержке), в том числе в приютах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8248" y="1444714"/>
            <a:ext cx="3168352" cy="40725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здания, помещения, сооружения, территории, включая земельные участки, оборудование, устройства, предметы, материалы, транспортные средства и другие объекты, которыми граждане и организации владеют и(или) пользуются в процессе обращения с животными 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295292" y="2083886"/>
            <a:ext cx="288032" cy="27632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8010" y="5733256"/>
            <a:ext cx="10873208" cy="770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сайте Управления  http://veterinary.lenobl.ru/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разделе: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государственный контроль (надзор) в области обращения с животными»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46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620688"/>
            <a:ext cx="10361084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еречень объектов государственного контроля (надзора) с категориями риска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700808"/>
            <a:ext cx="986509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19 ноября 2021 г. №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«Об утверждении перечней отнесения объектов контроля к категории риска, при осуществлении регионального государственного контроля (надзора) в области обращения с животными на территории ленинградской области»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5814891"/>
              </p:ext>
            </p:extLst>
          </p:nvPr>
        </p:nvGraphicFramePr>
        <p:xfrm>
          <a:off x="2279576" y="3429000"/>
          <a:ext cx="7920880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063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" y="3933056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79955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620688"/>
            <a:ext cx="10361084" cy="4320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надзоре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1843676"/>
              </p:ext>
            </p:extLst>
          </p:nvPr>
        </p:nvGraphicFramePr>
        <p:xfrm>
          <a:off x="4873155" y="1556792"/>
          <a:ext cx="731884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1413347"/>
              </p:ext>
            </p:extLst>
          </p:nvPr>
        </p:nvGraphicFramePr>
        <p:xfrm>
          <a:off x="1852142" y="1398240"/>
          <a:ext cx="28083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07418" y="3212976"/>
            <a:ext cx="1856134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Обращения граждан</a:t>
            </a:r>
            <a:endParaRPr lang="ru-RU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90420" y="3320988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76672"/>
            <a:ext cx="579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548680"/>
            <a:ext cx="798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3" y="1569765"/>
            <a:ext cx="1116014" cy="84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89" b="100000" l="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6118" r="24680" b="12494"/>
          <a:stretch/>
        </p:blipFill>
        <p:spPr bwMode="auto">
          <a:xfrm>
            <a:off x="146845" y="1556792"/>
            <a:ext cx="1259748" cy="19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430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D0C53-C6E7-D418-E042-120F9FA29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73" y="548680"/>
            <a:ext cx="10761059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Контрольно-надзорная деятельность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21212E40-18DD-8C6E-F044-D027FAB01EEE}"/>
              </a:ext>
            </a:extLst>
          </p:cNvPr>
          <p:cNvSpPr/>
          <p:nvPr/>
        </p:nvSpPr>
        <p:spPr>
          <a:xfrm>
            <a:off x="436881" y="1700808"/>
            <a:ext cx="3642895" cy="4968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AC5713A-650C-6934-B989-55ECDBEE64FA}"/>
              </a:ext>
            </a:extLst>
          </p:cNvPr>
          <p:cNvSpPr/>
          <p:nvPr/>
        </p:nvSpPr>
        <p:spPr>
          <a:xfrm>
            <a:off x="8112224" y="1700808"/>
            <a:ext cx="3744416" cy="49685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D37121-4D2C-FB8A-1A5B-6D2F1C8BF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1039" r="1146" b="16582"/>
          <a:stretch/>
        </p:blipFill>
        <p:spPr>
          <a:xfrm>
            <a:off x="877108" y="2169866"/>
            <a:ext cx="2774166" cy="264402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45B3E-9FA2-6E8E-D9AC-A3DCF7638A15}"/>
              </a:ext>
            </a:extLst>
          </p:cNvPr>
          <p:cNvSpPr txBox="1"/>
          <p:nvPr/>
        </p:nvSpPr>
        <p:spPr>
          <a:xfrm>
            <a:off x="580076" y="5078421"/>
            <a:ext cx="3368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профилактических</a:t>
            </a: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мероприятий 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(из них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профилактических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визитов)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576" y="620688"/>
            <a:ext cx="792578" cy="6992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0" y="620688"/>
            <a:ext cx="581183" cy="66516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727848" y="3789040"/>
            <a:ext cx="2880320" cy="2880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Объявлено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28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предостережений в отношении физических лиц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предостережения в отношении юридических лиц </a:t>
            </a:r>
          </a:p>
        </p:txBody>
      </p:sp>
      <p:cxnSp>
        <p:nvCxnSpPr>
          <p:cNvPr id="20" name="Прямая со стрелкой 19"/>
          <p:cNvCxnSpPr>
            <a:endCxn id="18" idx="1"/>
          </p:cNvCxnSpPr>
          <p:nvPr/>
        </p:nvCxnSpPr>
        <p:spPr>
          <a:xfrm flipV="1">
            <a:off x="4095800" y="5229200"/>
            <a:ext cx="632048" cy="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418135" y="2159969"/>
            <a:ext cx="3132593" cy="1763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Рассмотрено материалов о правонарушениях, </a:t>
            </a:r>
            <a:b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поступивших из полиции -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82131" y="4508723"/>
            <a:ext cx="3204601" cy="18078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Привлечены к административной ответственности по КоАП РФ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ст.8.54. юр. лицо - 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ст.8.52 физ. Лицо -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25" name="Прямая со стрелкой 24"/>
          <p:cNvCxnSpPr>
            <a:stCxn id="22" idx="2"/>
            <a:endCxn id="23" idx="0"/>
          </p:cNvCxnSpPr>
          <p:nvPr/>
        </p:nvCxnSpPr>
        <p:spPr>
          <a:xfrm>
            <a:off x="9984432" y="3923159"/>
            <a:ext cx="0" cy="585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727848" y="1700808"/>
            <a:ext cx="2880320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обращений граждан по обращению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животными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401 </a:t>
            </a:r>
          </a:p>
        </p:txBody>
      </p:sp>
    </p:spTree>
    <p:extLst>
      <p:ext uri="{BB962C8B-B14F-4D97-AF65-F5344CB8AC3E}">
        <p14:creationId xmlns:p14="http://schemas.microsoft.com/office/powerpoint/2010/main" val="28794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4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29432</TotalTime>
  <Words>1330</Words>
  <Application>Microsoft Office PowerPoint</Application>
  <PresentationFormat>Произвольный</PresentationFormat>
  <Paragraphs>175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Тема4</vt:lpstr>
      <vt:lpstr>1_Городская</vt:lpstr>
      <vt:lpstr>2_Городская</vt:lpstr>
      <vt:lpstr>1_Тема4</vt:lpstr>
      <vt:lpstr>3_Городская</vt:lpstr>
      <vt:lpstr>4_Городская</vt:lpstr>
      <vt:lpstr>2_Тема4</vt:lpstr>
      <vt:lpstr>5_Городская</vt:lpstr>
      <vt:lpstr>6_Городская</vt:lpstr>
      <vt:lpstr>3_Тема4</vt:lpstr>
      <vt:lpstr>7_Городская</vt:lpstr>
      <vt:lpstr>8_Городская</vt:lpstr>
      <vt:lpstr>Презентация PowerPoint</vt:lpstr>
      <vt:lpstr>Цели обобщения  правоприменительной практики</vt:lpstr>
      <vt:lpstr>Задачи обобщения  правоприменительной практики</vt:lpstr>
      <vt:lpstr>Предмет регионального  государственного контроля </vt:lpstr>
      <vt:lpstr>Нормативно-правовая база:</vt:lpstr>
      <vt:lpstr>Объекты вида контроля</vt:lpstr>
      <vt:lpstr>Перечень объектов государственного контроля (надзора) с категориями риска</vt:lpstr>
      <vt:lpstr>Цифровизация в надзоре</vt:lpstr>
      <vt:lpstr>Контрольно-надзорная деятельность</vt:lpstr>
      <vt:lpstr>Анализ обращения граждан</vt:lpstr>
      <vt:lpstr>«Мы в ответе за тех, кого приручили»</vt:lpstr>
      <vt:lpstr> Наиболее часто встречаемые  нарушения в приютах</vt:lpstr>
      <vt:lpstr>Надзор в области обращения с животными - профилактика</vt:lpstr>
      <vt:lpstr>Предложения по результатам КНД</vt:lpstr>
      <vt:lpstr>Презентация PowerPoint</vt:lpstr>
    </vt:vector>
  </TitlesOfParts>
  <Company>Администрация ЛО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качества молока</dc:title>
  <dc:creator>ea_kryukova</dc:creator>
  <cp:lastModifiedBy>Наталья Михайловна Щагина</cp:lastModifiedBy>
  <cp:revision>2228</cp:revision>
  <cp:lastPrinted>2021-03-12T11:02:28Z</cp:lastPrinted>
  <dcterms:created xsi:type="dcterms:W3CDTF">2012-03-25T09:17:10Z</dcterms:created>
  <dcterms:modified xsi:type="dcterms:W3CDTF">2024-03-12T05:45:24Z</dcterms:modified>
</cp:coreProperties>
</file>